
<file path=[Content_Types].xml><?xml version="1.0" encoding="utf-8"?>
<Types xmlns="http://schemas.openxmlformats.org/package/2006/content-types">
  <Default Extension="fntdata" ContentType="application/x-fontdata"/>
  <Default Extension="gif" ContentType="image/gif"/>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0"/>
  </p:notesMasterIdLst>
  <p:sldIdLst>
    <p:sldId id="256" r:id="rId2"/>
    <p:sldId id="257" r:id="rId3"/>
    <p:sldId id="259" r:id="rId4"/>
    <p:sldId id="260" r:id="rId5"/>
    <p:sldId id="261" r:id="rId6"/>
    <p:sldId id="262" r:id="rId7"/>
    <p:sldId id="263" r:id="rId8"/>
    <p:sldId id="265" r:id="rId9"/>
    <p:sldId id="264" r:id="rId10"/>
    <p:sldId id="266" r:id="rId11"/>
    <p:sldId id="267" r:id="rId12"/>
    <p:sldId id="268" r:id="rId13"/>
    <p:sldId id="269" r:id="rId14"/>
    <p:sldId id="270" r:id="rId15"/>
    <p:sldId id="271" r:id="rId16"/>
    <p:sldId id="272" r:id="rId17"/>
    <p:sldId id="273" r:id="rId18"/>
    <p:sldId id="258" r:id="rId19"/>
  </p:sldIdLst>
  <p:sldSz cx="9144000" cy="5143500" type="screen16x9"/>
  <p:notesSz cx="6858000" cy="9144000"/>
  <p:embeddedFontLst>
    <p:embeddedFont>
      <p:font typeface="Amatic SC" panose="00000500000000000000" pitchFamily="2" charset="-79"/>
      <p:regular r:id="rId21"/>
      <p:bold r:id="rId22"/>
    </p:embeddedFont>
    <p:embeddedFont>
      <p:font typeface="Englebert" panose="020B0604020202020204" charset="0"/>
      <p:regular r:id="rId2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5BE263C-DBD7-4A20-BB59-AAB30ACAA65A}" styleName="Estilo medio 3 - Énfasis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21E4AEA4-8DFA-4A89-87EB-49C32662AFE0}" styleName="Estilo medio 2 - Énfasis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37CE84F3-28C3-443E-9E96-99CF82512B78}" styleName="Estilo oscuro 1 - Énfasis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3" autoAdjust="0"/>
    <p:restoredTop sz="94660"/>
  </p:normalViewPr>
  <p:slideViewPr>
    <p:cSldViewPr snapToGrid="0">
      <p:cViewPr varScale="1">
        <p:scale>
          <a:sx n="82" d="100"/>
          <a:sy n="82" d="100"/>
        </p:scale>
        <p:origin x="984" y="8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5B2E815-0D19-41DC-B01B-4D608769620A}" type="doc">
      <dgm:prSet loTypeId="urn:microsoft.com/office/officeart/2016/7/layout/RoundedRectangleTimeline" loCatId="other" qsTypeId="urn:microsoft.com/office/officeart/2005/8/quickstyle/simple1" qsCatId="simple" csTypeId="urn:microsoft.com/office/officeart/2005/8/colors/colorful5" csCatId="colorful" phldr="1"/>
      <dgm:spPr/>
      <dgm:t>
        <a:bodyPr rtlCol="0"/>
        <a:lstStyle/>
        <a:p>
          <a:pPr rtl="0"/>
          <a:endParaRPr lang="es-ES"/>
        </a:p>
      </dgm:t>
    </dgm:pt>
    <dgm:pt modelId="{B54C8F6C-BE1E-4EAB-B7A0-48DE01FFAA36}">
      <dgm:prSet phldrT="[Text]" custT="1"/>
      <dgm:spPr/>
      <dgm:t>
        <a:bodyPr rtlCol="0"/>
        <a:lstStyle/>
        <a:p>
          <a:pPr rtl="0">
            <a:buFont typeface="Symbol" panose="05050102010706020507" pitchFamily="18" charset="2"/>
            <a:buChar char=""/>
          </a:pPr>
          <a:r>
            <a:rPr lang="es-CO" sz="1000" dirty="0">
              <a:solidFill>
                <a:schemeClr val="bg1"/>
              </a:solidFill>
            </a:rPr>
            <a:t>En esta vista se realizan todos los preparativos técnicos para el aprovisionamiento de los recursos de hardware y de software necesarios para la creación del proyecto</a:t>
          </a:r>
          <a:endParaRPr lang="es-ES" sz="1000" dirty="0">
            <a:solidFill>
              <a:schemeClr val="bg1"/>
            </a:solidFill>
            <a:latin typeface="+mn-lt"/>
          </a:endParaRPr>
        </a:p>
      </dgm:t>
    </dgm:pt>
    <dgm:pt modelId="{8DE7CD45-B7C0-432E-B819-6A7D97E31315}" type="parTrans" cxnId="{770CA1CC-3DDD-451E-AE83-A71CA570260C}">
      <dgm:prSet/>
      <dgm:spPr/>
      <dgm:t>
        <a:bodyPr rtlCol="0"/>
        <a:lstStyle/>
        <a:p>
          <a:pPr rtl="0"/>
          <a:endParaRPr lang="es-ES" sz="1000">
            <a:solidFill>
              <a:schemeClr val="bg1"/>
            </a:solidFill>
            <a:latin typeface="+mn-lt"/>
          </a:endParaRPr>
        </a:p>
      </dgm:t>
    </dgm:pt>
    <dgm:pt modelId="{C33B8BEF-A818-4A2F-A99A-E2B29895E184}" type="sibTrans" cxnId="{770CA1CC-3DDD-451E-AE83-A71CA570260C}">
      <dgm:prSet/>
      <dgm:spPr/>
      <dgm:t>
        <a:bodyPr rtlCol="0"/>
        <a:lstStyle/>
        <a:p>
          <a:pPr rtl="0"/>
          <a:endParaRPr lang="es-ES" sz="1000">
            <a:solidFill>
              <a:schemeClr val="bg1"/>
            </a:solidFill>
            <a:latin typeface="+mn-lt"/>
          </a:endParaRPr>
        </a:p>
      </dgm:t>
    </dgm:pt>
    <dgm:pt modelId="{E4033A39-DCC4-4038-9562-AEDDBBB37A99}">
      <dgm:prSet phldrT="[Text]" custT="1"/>
      <dgm:spPr/>
      <dgm:t>
        <a:bodyPr rtlCol="0"/>
        <a:lstStyle/>
        <a:p>
          <a:pPr rtl="0"/>
          <a:r>
            <a:rPr lang="es-ES" sz="1000" dirty="0" err="1">
              <a:solidFill>
                <a:schemeClr val="bg1"/>
              </a:solidFill>
              <a:latin typeface="+mn-lt"/>
            </a:rPr>
            <a:t>Iteration</a:t>
          </a:r>
          <a:r>
            <a:rPr lang="es-ES" sz="1000" dirty="0">
              <a:solidFill>
                <a:schemeClr val="bg1"/>
              </a:solidFill>
              <a:latin typeface="+mn-lt"/>
            </a:rPr>
            <a:t> 1</a:t>
          </a:r>
        </a:p>
      </dgm:t>
    </dgm:pt>
    <dgm:pt modelId="{048EEAE6-78BA-4B00-B7BB-9C22DBB1E8F4}" type="parTrans" cxnId="{32EF2862-2950-4DF8-BEA8-CD19460CCA31}">
      <dgm:prSet/>
      <dgm:spPr/>
      <dgm:t>
        <a:bodyPr rtlCol="0"/>
        <a:lstStyle/>
        <a:p>
          <a:pPr rtl="0"/>
          <a:endParaRPr lang="es-ES" sz="1000">
            <a:solidFill>
              <a:schemeClr val="bg1"/>
            </a:solidFill>
            <a:latin typeface="+mn-lt"/>
          </a:endParaRPr>
        </a:p>
      </dgm:t>
    </dgm:pt>
    <dgm:pt modelId="{80AB0E5B-0C58-465D-A545-5B21133D2849}" type="sibTrans" cxnId="{32EF2862-2950-4DF8-BEA8-CD19460CCA31}">
      <dgm:prSet/>
      <dgm:spPr/>
      <dgm:t>
        <a:bodyPr rtlCol="0"/>
        <a:lstStyle/>
        <a:p>
          <a:pPr rtl="0"/>
          <a:endParaRPr lang="es-ES" sz="1000">
            <a:solidFill>
              <a:schemeClr val="bg1"/>
            </a:solidFill>
            <a:latin typeface="+mn-lt"/>
          </a:endParaRPr>
        </a:p>
      </dgm:t>
    </dgm:pt>
    <dgm:pt modelId="{A4C0B4E4-70AD-4901-9E3F-7EA25DD6DAA1}">
      <dgm:prSet phldrT="[Text]" custT="1"/>
      <dgm:spPr/>
      <dgm:t>
        <a:bodyPr rtlCol="0"/>
        <a:lstStyle/>
        <a:p>
          <a:pPr rtl="0">
            <a:buFont typeface="Symbol" panose="05050102010706020507" pitchFamily="18" charset="2"/>
            <a:buChar char=""/>
          </a:pPr>
          <a:r>
            <a:rPr lang="es-CO" sz="1000" dirty="0">
              <a:solidFill>
                <a:schemeClr val="bg1"/>
              </a:solidFill>
            </a:rPr>
            <a:t>En la interacción uno encontramos la estructuración principal de los elementos y requisitos para la seguridad de la app el registro de los usuarios</a:t>
          </a:r>
          <a:endParaRPr lang="es-ES" sz="1000" dirty="0">
            <a:solidFill>
              <a:schemeClr val="bg1"/>
            </a:solidFill>
            <a:latin typeface="+mn-lt"/>
          </a:endParaRPr>
        </a:p>
      </dgm:t>
    </dgm:pt>
    <dgm:pt modelId="{701D9033-BAD3-4299-933F-A47AFDC2ECD0}" type="parTrans" cxnId="{5E74CB62-E52E-4CEE-8AA1-9812BFC0D67E}">
      <dgm:prSet/>
      <dgm:spPr/>
      <dgm:t>
        <a:bodyPr rtlCol="0"/>
        <a:lstStyle/>
        <a:p>
          <a:pPr rtl="0"/>
          <a:endParaRPr lang="es-ES" sz="1000">
            <a:solidFill>
              <a:schemeClr val="bg1"/>
            </a:solidFill>
            <a:latin typeface="+mn-lt"/>
          </a:endParaRPr>
        </a:p>
      </dgm:t>
    </dgm:pt>
    <dgm:pt modelId="{657DB10D-2517-48AA-B970-6D815DBD4123}" type="sibTrans" cxnId="{5E74CB62-E52E-4CEE-8AA1-9812BFC0D67E}">
      <dgm:prSet/>
      <dgm:spPr/>
      <dgm:t>
        <a:bodyPr rtlCol="0"/>
        <a:lstStyle/>
        <a:p>
          <a:pPr rtl="0"/>
          <a:endParaRPr lang="es-ES" sz="1000">
            <a:solidFill>
              <a:schemeClr val="bg1"/>
            </a:solidFill>
            <a:latin typeface="+mn-lt"/>
          </a:endParaRPr>
        </a:p>
      </dgm:t>
    </dgm:pt>
    <dgm:pt modelId="{87BF7896-20EA-4E8F-B6F4-A34EC5C9CB50}">
      <dgm:prSet phldrT="[Text]" custT="1"/>
      <dgm:spPr/>
      <dgm:t>
        <a:bodyPr rtlCol="0"/>
        <a:lstStyle/>
        <a:p>
          <a:pPr rtl="0"/>
          <a:r>
            <a:rPr lang="es-ES" sz="1000" dirty="0" err="1">
              <a:solidFill>
                <a:schemeClr val="bg1"/>
              </a:solidFill>
              <a:latin typeface="+mn-lt"/>
            </a:rPr>
            <a:t>Iteration</a:t>
          </a:r>
          <a:r>
            <a:rPr lang="es-ES" sz="1000" dirty="0">
              <a:solidFill>
                <a:schemeClr val="bg1"/>
              </a:solidFill>
              <a:latin typeface="+mn-lt"/>
            </a:rPr>
            <a:t> 2</a:t>
          </a:r>
        </a:p>
      </dgm:t>
    </dgm:pt>
    <dgm:pt modelId="{05E47BA5-F724-4AEE-9B5B-401F18E028E6}" type="parTrans" cxnId="{92330C11-C197-4512-BDA4-8D8A69AF7D1C}">
      <dgm:prSet/>
      <dgm:spPr/>
      <dgm:t>
        <a:bodyPr rtlCol="0"/>
        <a:lstStyle/>
        <a:p>
          <a:pPr rtl="0"/>
          <a:endParaRPr lang="es-ES" sz="1000">
            <a:solidFill>
              <a:schemeClr val="bg1"/>
            </a:solidFill>
            <a:latin typeface="+mn-lt"/>
          </a:endParaRPr>
        </a:p>
      </dgm:t>
    </dgm:pt>
    <dgm:pt modelId="{D63CE73E-35DE-48C3-8753-7648BC953C0D}" type="sibTrans" cxnId="{92330C11-C197-4512-BDA4-8D8A69AF7D1C}">
      <dgm:prSet/>
      <dgm:spPr/>
      <dgm:t>
        <a:bodyPr rtlCol="0"/>
        <a:lstStyle/>
        <a:p>
          <a:pPr rtl="0"/>
          <a:endParaRPr lang="es-ES" sz="1000">
            <a:solidFill>
              <a:schemeClr val="bg1"/>
            </a:solidFill>
            <a:latin typeface="+mn-lt"/>
          </a:endParaRPr>
        </a:p>
      </dgm:t>
    </dgm:pt>
    <dgm:pt modelId="{43CBB0A2-9D75-4264-8A30-3E8974B40658}">
      <dgm:prSet phldrT="[Text]" custT="1"/>
      <dgm:spPr/>
      <dgm:t>
        <a:bodyPr rtlCol="0"/>
        <a:lstStyle/>
        <a:p>
          <a:pPr rtl="0">
            <a:buFont typeface="Symbol" panose="05050102010706020507" pitchFamily="18" charset="2"/>
            <a:buChar char=""/>
          </a:pPr>
          <a:r>
            <a:rPr lang="es-CO" sz="1000" dirty="0">
              <a:solidFill>
                <a:schemeClr val="bg1"/>
              </a:solidFill>
            </a:rPr>
            <a:t>En la iteración dos se profundiza más en aspectos funcionales de la experiencia de usuario y organización administrativa de la app </a:t>
          </a:r>
          <a:endParaRPr lang="es-ES" sz="1000" dirty="0">
            <a:solidFill>
              <a:schemeClr val="bg1"/>
            </a:solidFill>
            <a:latin typeface="+mn-lt"/>
          </a:endParaRPr>
        </a:p>
      </dgm:t>
    </dgm:pt>
    <dgm:pt modelId="{F806E590-5F8E-48A1-96AC-9E738290D2ED}" type="parTrans" cxnId="{4D2DF581-8128-4440-9E51-29109DC6ED52}">
      <dgm:prSet/>
      <dgm:spPr/>
      <dgm:t>
        <a:bodyPr rtlCol="0"/>
        <a:lstStyle/>
        <a:p>
          <a:pPr rtl="0"/>
          <a:endParaRPr lang="es-ES" sz="1000">
            <a:solidFill>
              <a:schemeClr val="bg1"/>
            </a:solidFill>
            <a:latin typeface="+mn-lt"/>
          </a:endParaRPr>
        </a:p>
      </dgm:t>
    </dgm:pt>
    <dgm:pt modelId="{20F77EFB-335C-4BC3-AD95-8421EDF343E6}" type="sibTrans" cxnId="{4D2DF581-8128-4440-9E51-29109DC6ED52}">
      <dgm:prSet/>
      <dgm:spPr/>
      <dgm:t>
        <a:bodyPr rtlCol="0"/>
        <a:lstStyle/>
        <a:p>
          <a:pPr rtl="0"/>
          <a:endParaRPr lang="es-ES" sz="1000">
            <a:solidFill>
              <a:schemeClr val="bg1"/>
            </a:solidFill>
            <a:latin typeface="+mn-lt"/>
          </a:endParaRPr>
        </a:p>
      </dgm:t>
    </dgm:pt>
    <dgm:pt modelId="{3DE6FF16-CA4D-4D34-ABEB-8BE6A40B5E52}">
      <dgm:prSet phldrT="[Text]" custT="1"/>
      <dgm:spPr/>
      <dgm:t>
        <a:bodyPr rtlCol="0"/>
        <a:lstStyle/>
        <a:p>
          <a:pPr rtl="0">
            <a:buFont typeface="Symbol" panose="05050102010706020507" pitchFamily="18" charset="2"/>
            <a:buChar char=""/>
          </a:pPr>
          <a:r>
            <a:rPr lang="es-ES" sz="1000" dirty="0" err="1">
              <a:solidFill>
                <a:schemeClr val="bg1"/>
              </a:solidFill>
              <a:latin typeface="+mn-lt"/>
            </a:rPr>
            <a:t>Iteration</a:t>
          </a:r>
          <a:r>
            <a:rPr lang="es-ES" sz="1000" dirty="0">
              <a:solidFill>
                <a:schemeClr val="bg1"/>
              </a:solidFill>
              <a:latin typeface="+mn-lt"/>
            </a:rPr>
            <a:t> 3</a:t>
          </a:r>
        </a:p>
      </dgm:t>
    </dgm:pt>
    <dgm:pt modelId="{DA9CCCCB-8206-4757-82C8-F885E9D238B5}" type="parTrans" cxnId="{636DE8C5-F706-4BA5-855F-85FD2239E2BE}">
      <dgm:prSet/>
      <dgm:spPr/>
      <dgm:t>
        <a:bodyPr rtlCol="0"/>
        <a:lstStyle/>
        <a:p>
          <a:pPr rtl="0"/>
          <a:endParaRPr lang="es-ES" sz="1000">
            <a:solidFill>
              <a:schemeClr val="bg1"/>
            </a:solidFill>
          </a:endParaRPr>
        </a:p>
      </dgm:t>
    </dgm:pt>
    <dgm:pt modelId="{986162A7-6F89-4679-B40E-33A17DA21B73}" type="sibTrans" cxnId="{636DE8C5-F706-4BA5-855F-85FD2239E2BE}">
      <dgm:prSet/>
      <dgm:spPr/>
      <dgm:t>
        <a:bodyPr rtlCol="0"/>
        <a:lstStyle/>
        <a:p>
          <a:pPr rtl="0"/>
          <a:endParaRPr lang="es-ES" sz="1000">
            <a:solidFill>
              <a:schemeClr val="bg1"/>
            </a:solidFill>
          </a:endParaRPr>
        </a:p>
      </dgm:t>
    </dgm:pt>
    <dgm:pt modelId="{AC76BE15-3E8A-498B-91BD-CF772C26B6F1}">
      <dgm:prSet phldrT="[Text]" custT="1"/>
      <dgm:spPr/>
      <dgm:t>
        <a:bodyPr rtlCol="0"/>
        <a:lstStyle/>
        <a:p>
          <a:pPr rtl="0">
            <a:buFont typeface="Symbol" panose="05050102010706020507" pitchFamily="18" charset="2"/>
            <a:buChar char=""/>
          </a:pPr>
          <a:r>
            <a:rPr lang="es-ES" sz="1000" dirty="0" err="1">
              <a:solidFill>
                <a:schemeClr val="bg1"/>
              </a:solidFill>
              <a:latin typeface="+mn-lt"/>
            </a:rPr>
            <a:t>Iteration</a:t>
          </a:r>
          <a:r>
            <a:rPr lang="es-ES" sz="1000" dirty="0">
              <a:solidFill>
                <a:schemeClr val="bg1"/>
              </a:solidFill>
              <a:latin typeface="+mn-lt"/>
            </a:rPr>
            <a:t> 4</a:t>
          </a:r>
        </a:p>
      </dgm:t>
    </dgm:pt>
    <dgm:pt modelId="{00CCB400-064A-4EF5-9806-9534D9AC69AD}" type="parTrans" cxnId="{140A4778-8248-44DE-B78A-23C578A77D7E}">
      <dgm:prSet/>
      <dgm:spPr/>
      <dgm:t>
        <a:bodyPr rtlCol="0"/>
        <a:lstStyle/>
        <a:p>
          <a:pPr rtl="0"/>
          <a:endParaRPr lang="es-ES" sz="1000">
            <a:solidFill>
              <a:schemeClr val="bg1"/>
            </a:solidFill>
          </a:endParaRPr>
        </a:p>
      </dgm:t>
    </dgm:pt>
    <dgm:pt modelId="{662A3D6E-7238-444F-BC0B-C7A4321261DB}" type="sibTrans" cxnId="{140A4778-8248-44DE-B78A-23C578A77D7E}">
      <dgm:prSet/>
      <dgm:spPr/>
      <dgm:t>
        <a:bodyPr rtlCol="0"/>
        <a:lstStyle/>
        <a:p>
          <a:pPr rtl="0"/>
          <a:endParaRPr lang="es-ES" sz="1000">
            <a:solidFill>
              <a:schemeClr val="bg1"/>
            </a:solidFill>
          </a:endParaRPr>
        </a:p>
      </dgm:t>
    </dgm:pt>
    <dgm:pt modelId="{73820394-2159-4075-9E6F-217263B07F8B}">
      <dgm:prSet phldrT="[Text]" custT="1"/>
      <dgm:spPr/>
      <dgm:t>
        <a:bodyPr rtlCol="0"/>
        <a:lstStyle/>
        <a:p>
          <a:pPr rtl="0">
            <a:buFont typeface="Symbol" panose="05050102010706020507" pitchFamily="18" charset="2"/>
            <a:buChar char=""/>
          </a:pPr>
          <a:r>
            <a:rPr lang="es-CO" sz="1000" dirty="0">
              <a:solidFill>
                <a:schemeClr val="bg1"/>
              </a:solidFill>
            </a:rPr>
            <a:t>En la iteración número cuatro se construye todo el sistema de administración del contenido y una interfaz para la gestión</a:t>
          </a:r>
          <a:endParaRPr lang="es-ES" sz="1000" dirty="0">
            <a:solidFill>
              <a:schemeClr val="bg1"/>
            </a:solidFill>
            <a:latin typeface="+mn-lt"/>
          </a:endParaRPr>
        </a:p>
      </dgm:t>
    </dgm:pt>
    <dgm:pt modelId="{A861A835-3A0D-4B09-8870-87D7FDC7B27F}" type="parTrans" cxnId="{19CF03A0-47BE-4ABD-A62C-A27E16D6C5A3}">
      <dgm:prSet/>
      <dgm:spPr/>
      <dgm:t>
        <a:bodyPr rtlCol="0"/>
        <a:lstStyle/>
        <a:p>
          <a:pPr rtl="0"/>
          <a:endParaRPr lang="es-ES" sz="1000">
            <a:solidFill>
              <a:schemeClr val="bg1"/>
            </a:solidFill>
          </a:endParaRPr>
        </a:p>
      </dgm:t>
    </dgm:pt>
    <dgm:pt modelId="{D383A36B-470D-499F-AE13-85A6B2495524}" type="sibTrans" cxnId="{19CF03A0-47BE-4ABD-A62C-A27E16D6C5A3}">
      <dgm:prSet/>
      <dgm:spPr/>
      <dgm:t>
        <a:bodyPr rtlCol="0"/>
        <a:lstStyle/>
        <a:p>
          <a:pPr rtl="0"/>
          <a:endParaRPr lang="es-ES" sz="1000">
            <a:solidFill>
              <a:schemeClr val="bg1"/>
            </a:solidFill>
          </a:endParaRPr>
        </a:p>
      </dgm:t>
    </dgm:pt>
    <dgm:pt modelId="{C032D242-8D23-4EEC-A10A-7B0691E5A409}">
      <dgm:prSet phldrT="[Text]" custT="1"/>
      <dgm:spPr/>
      <dgm:t>
        <a:bodyPr rtlCol="0"/>
        <a:lstStyle/>
        <a:p>
          <a:pPr rtl="0">
            <a:buFont typeface="Symbol" panose="05050102010706020507" pitchFamily="18" charset="2"/>
            <a:buChar char=""/>
          </a:pPr>
          <a:r>
            <a:rPr lang="es-CO" sz="1000" dirty="0">
              <a:solidFill>
                <a:schemeClr val="bg1"/>
              </a:solidFill>
            </a:rPr>
            <a:t>En la iteración número  3 se define todo el flujo del contenido de la app y la información que es del consumo del usuario cumpliendo el principio de disponibilidad.</a:t>
          </a:r>
          <a:endParaRPr lang="es-ES" sz="1000" dirty="0">
            <a:solidFill>
              <a:schemeClr val="bg1"/>
            </a:solidFill>
            <a:latin typeface="+mn-lt"/>
          </a:endParaRPr>
        </a:p>
      </dgm:t>
    </dgm:pt>
    <dgm:pt modelId="{167DA838-BF1F-42A4-81E8-806F40795A14}" type="parTrans" cxnId="{D9403C73-FB83-47D6-85AE-067D49ED63F2}">
      <dgm:prSet/>
      <dgm:spPr/>
      <dgm:t>
        <a:bodyPr rtlCol="0"/>
        <a:lstStyle/>
        <a:p>
          <a:pPr rtl="0"/>
          <a:endParaRPr lang="es-ES" sz="1000">
            <a:solidFill>
              <a:schemeClr val="bg1"/>
            </a:solidFill>
          </a:endParaRPr>
        </a:p>
      </dgm:t>
    </dgm:pt>
    <dgm:pt modelId="{7EFA60CA-572D-434D-B452-A4ACBAEB4D2C}" type="sibTrans" cxnId="{D9403C73-FB83-47D6-85AE-067D49ED63F2}">
      <dgm:prSet/>
      <dgm:spPr/>
      <dgm:t>
        <a:bodyPr rtlCol="0"/>
        <a:lstStyle/>
        <a:p>
          <a:pPr rtl="0"/>
          <a:endParaRPr lang="es-ES" sz="1000">
            <a:solidFill>
              <a:schemeClr val="bg1"/>
            </a:solidFill>
          </a:endParaRPr>
        </a:p>
      </dgm:t>
    </dgm:pt>
    <dgm:pt modelId="{4259F840-24E7-476F-9F30-482E46395856}">
      <dgm:prSet phldrT="[Text]" custT="1"/>
      <dgm:spPr/>
      <dgm:t>
        <a:bodyPr rtlCol="0"/>
        <a:lstStyle/>
        <a:p>
          <a:pPr rtl="0"/>
          <a:r>
            <a:rPr lang="es-ES" sz="1000" dirty="0" err="1">
              <a:solidFill>
                <a:schemeClr val="bg1"/>
              </a:solidFill>
              <a:latin typeface="+mn-lt"/>
            </a:rPr>
            <a:t>Iteration</a:t>
          </a:r>
          <a:r>
            <a:rPr lang="es-ES" sz="1000" dirty="0">
              <a:solidFill>
                <a:schemeClr val="bg1"/>
              </a:solidFill>
              <a:latin typeface="+mn-lt"/>
            </a:rPr>
            <a:t> </a:t>
          </a:r>
          <a:r>
            <a:rPr lang="es-ES" sz="1000" dirty="0" err="1">
              <a:solidFill>
                <a:schemeClr val="bg1"/>
              </a:solidFill>
              <a:latin typeface="+mn-lt"/>
            </a:rPr>
            <a:t>setup</a:t>
          </a:r>
          <a:endParaRPr lang="es-ES" sz="1000" dirty="0">
            <a:solidFill>
              <a:schemeClr val="bg1"/>
            </a:solidFill>
            <a:latin typeface="+mn-lt"/>
          </a:endParaRPr>
        </a:p>
      </dgm:t>
    </dgm:pt>
    <dgm:pt modelId="{DCC444A4-F20A-48F5-A61E-47BFFF185A57}" type="sibTrans" cxnId="{42EE41D1-3C16-4937-BB38-B076896C09A0}">
      <dgm:prSet/>
      <dgm:spPr/>
      <dgm:t>
        <a:bodyPr rtlCol="0"/>
        <a:lstStyle/>
        <a:p>
          <a:pPr rtl="0"/>
          <a:endParaRPr lang="es-ES" sz="1000">
            <a:solidFill>
              <a:schemeClr val="bg1"/>
            </a:solidFill>
            <a:latin typeface="+mn-lt"/>
          </a:endParaRPr>
        </a:p>
      </dgm:t>
    </dgm:pt>
    <dgm:pt modelId="{FCE8068D-7E50-4749-A8D0-ADEDAC5637B3}" type="parTrans" cxnId="{42EE41D1-3C16-4937-BB38-B076896C09A0}">
      <dgm:prSet/>
      <dgm:spPr/>
      <dgm:t>
        <a:bodyPr rtlCol="0"/>
        <a:lstStyle/>
        <a:p>
          <a:pPr rtl="0"/>
          <a:endParaRPr lang="es-ES" sz="1000">
            <a:solidFill>
              <a:schemeClr val="bg1"/>
            </a:solidFill>
            <a:latin typeface="+mn-lt"/>
          </a:endParaRPr>
        </a:p>
      </dgm:t>
    </dgm:pt>
    <dgm:pt modelId="{196C9F68-3606-4282-A4C6-4485F1280B5F}" type="pres">
      <dgm:prSet presAssocID="{E5B2E815-0D19-41DC-B01B-4D608769620A}" presName="Name0" presStyleCnt="0">
        <dgm:presLayoutVars>
          <dgm:chMax/>
          <dgm:chPref/>
          <dgm:animLvl val="lvl"/>
        </dgm:presLayoutVars>
      </dgm:prSet>
      <dgm:spPr/>
    </dgm:pt>
    <dgm:pt modelId="{68D8AC18-502F-4825-B069-75605ADB3A40}" type="pres">
      <dgm:prSet presAssocID="{4259F840-24E7-476F-9F30-482E46395856}" presName="composite1" presStyleCnt="0"/>
      <dgm:spPr/>
    </dgm:pt>
    <dgm:pt modelId="{E088D226-49D7-4C30-90DC-CA1755D98829}" type="pres">
      <dgm:prSet presAssocID="{4259F840-24E7-476F-9F30-482E46395856}" presName="parent1" presStyleLbl="alignNode1" presStyleIdx="0" presStyleCnt="5" custLinFactNeighborX="820">
        <dgm:presLayoutVars>
          <dgm:chMax val="1"/>
          <dgm:chPref val="1"/>
          <dgm:bulletEnabled val="1"/>
        </dgm:presLayoutVars>
      </dgm:prSet>
      <dgm:spPr/>
    </dgm:pt>
    <dgm:pt modelId="{45A02F84-C6CB-43F5-AEE4-3EA66C2BD25F}" type="pres">
      <dgm:prSet presAssocID="{4259F840-24E7-476F-9F30-482E46395856}" presName="Childtext1" presStyleLbl="revTx" presStyleIdx="0" presStyleCnt="5">
        <dgm:presLayoutVars>
          <dgm:bulletEnabled val="1"/>
        </dgm:presLayoutVars>
      </dgm:prSet>
      <dgm:spPr/>
    </dgm:pt>
    <dgm:pt modelId="{6BA46904-CB7C-4538-BD49-D3891EF19552}" type="pres">
      <dgm:prSet presAssocID="{4259F840-24E7-476F-9F30-482E46395856}" presName="ConnectLine1" presStyleLbl="sibTrans1D1" presStyleIdx="0" presStyleCnt="5"/>
      <dgm:spPr>
        <a:noFill/>
        <a:ln w="6350" cap="flat" cmpd="sng" algn="ctr">
          <a:solidFill>
            <a:schemeClr val="accent5">
              <a:hueOff val="0"/>
              <a:satOff val="0"/>
              <a:lumOff val="0"/>
              <a:alphaOff val="0"/>
            </a:schemeClr>
          </a:solidFill>
          <a:prstDash val="dash"/>
          <a:miter lim="800000"/>
        </a:ln>
        <a:effectLst/>
      </dgm:spPr>
    </dgm:pt>
    <dgm:pt modelId="{049FDBD0-77FE-49D1-A275-A272C8C5E426}" type="pres">
      <dgm:prSet presAssocID="{4259F840-24E7-476F-9F30-482E46395856}" presName="ConnectLineEnd1" presStyleLbl="lnNode1" presStyleIdx="0" presStyleCnt="5"/>
      <dgm:spPr/>
    </dgm:pt>
    <dgm:pt modelId="{CB26EA94-33BB-4F98-9E1E-2237D4831263}" type="pres">
      <dgm:prSet presAssocID="{4259F840-24E7-476F-9F30-482E46395856}" presName="EmptyPane1" presStyleCnt="0"/>
      <dgm:spPr/>
    </dgm:pt>
    <dgm:pt modelId="{606F1DBF-510E-4065-ACCB-3EBDA85CFB92}" type="pres">
      <dgm:prSet presAssocID="{DCC444A4-F20A-48F5-A61E-47BFFF185A57}" presName="spaceBetweenRectangles1" presStyleCnt="0"/>
      <dgm:spPr/>
    </dgm:pt>
    <dgm:pt modelId="{07989479-D1A2-4D15-AA3A-B0CFFB9F91D9}" type="pres">
      <dgm:prSet presAssocID="{E4033A39-DCC4-4038-9562-AEDDBBB37A99}" presName="composite1" presStyleCnt="0"/>
      <dgm:spPr/>
    </dgm:pt>
    <dgm:pt modelId="{539615E2-3277-4D8E-8484-FF5088C8BF01}" type="pres">
      <dgm:prSet presAssocID="{E4033A39-DCC4-4038-9562-AEDDBBB37A99}" presName="parent1" presStyleLbl="alignNode1" presStyleIdx="1" presStyleCnt="5" custLinFactNeighborX="820">
        <dgm:presLayoutVars>
          <dgm:chMax val="1"/>
          <dgm:chPref val="1"/>
          <dgm:bulletEnabled val="1"/>
        </dgm:presLayoutVars>
      </dgm:prSet>
      <dgm:spPr/>
    </dgm:pt>
    <dgm:pt modelId="{FEBD3C2A-A340-470A-A475-AE614EA07678}" type="pres">
      <dgm:prSet presAssocID="{E4033A39-DCC4-4038-9562-AEDDBBB37A99}" presName="Childtext1" presStyleLbl="revTx" presStyleIdx="1" presStyleCnt="5">
        <dgm:presLayoutVars>
          <dgm:bulletEnabled val="1"/>
        </dgm:presLayoutVars>
      </dgm:prSet>
      <dgm:spPr/>
    </dgm:pt>
    <dgm:pt modelId="{080474C8-0FEA-4FD1-97F1-0978CFB4A37F}" type="pres">
      <dgm:prSet presAssocID="{E4033A39-DCC4-4038-9562-AEDDBBB37A99}" presName="ConnectLine1" presStyleLbl="sibTrans1D1" presStyleIdx="1" presStyleCnt="5"/>
      <dgm:spPr>
        <a:noFill/>
        <a:ln w="6350" cap="flat" cmpd="sng" algn="ctr">
          <a:solidFill>
            <a:schemeClr val="accent5">
              <a:hueOff val="90002"/>
              <a:satOff val="2173"/>
              <a:lumOff val="-10490"/>
              <a:alphaOff val="0"/>
            </a:schemeClr>
          </a:solidFill>
          <a:prstDash val="dash"/>
          <a:miter lim="800000"/>
        </a:ln>
        <a:effectLst/>
      </dgm:spPr>
    </dgm:pt>
    <dgm:pt modelId="{4797FB61-2602-4A58-81E6-6F133DB1E419}" type="pres">
      <dgm:prSet presAssocID="{E4033A39-DCC4-4038-9562-AEDDBBB37A99}" presName="ConnectLineEnd1" presStyleLbl="lnNode1" presStyleIdx="1" presStyleCnt="5"/>
      <dgm:spPr/>
    </dgm:pt>
    <dgm:pt modelId="{3ADF0AE3-D759-4F4F-8135-572855211847}" type="pres">
      <dgm:prSet presAssocID="{E4033A39-DCC4-4038-9562-AEDDBBB37A99}" presName="EmptyPane1" presStyleCnt="0"/>
      <dgm:spPr/>
    </dgm:pt>
    <dgm:pt modelId="{B0CD7A53-7149-45F2-83E8-36717D7878A1}" type="pres">
      <dgm:prSet presAssocID="{80AB0E5B-0C58-465D-A545-5B21133D2849}" presName="spaceBetweenRectangles1" presStyleCnt="0"/>
      <dgm:spPr/>
    </dgm:pt>
    <dgm:pt modelId="{FB379A6E-C0F9-420B-90FC-2785E757E6AE}" type="pres">
      <dgm:prSet presAssocID="{87BF7896-20EA-4E8F-B6F4-A34EC5C9CB50}" presName="composite1" presStyleCnt="0"/>
      <dgm:spPr/>
    </dgm:pt>
    <dgm:pt modelId="{9D82041D-873A-4600-A9C7-C0A0ADFB138B}" type="pres">
      <dgm:prSet presAssocID="{87BF7896-20EA-4E8F-B6F4-A34EC5C9CB50}" presName="parent1" presStyleLbl="alignNode1" presStyleIdx="2" presStyleCnt="5">
        <dgm:presLayoutVars>
          <dgm:chMax val="1"/>
          <dgm:chPref val="1"/>
          <dgm:bulletEnabled val="1"/>
        </dgm:presLayoutVars>
      </dgm:prSet>
      <dgm:spPr/>
    </dgm:pt>
    <dgm:pt modelId="{80CDBBF8-C6B4-4166-87C1-DC9120CC7586}" type="pres">
      <dgm:prSet presAssocID="{87BF7896-20EA-4E8F-B6F4-A34EC5C9CB50}" presName="Childtext1" presStyleLbl="revTx" presStyleIdx="2" presStyleCnt="5">
        <dgm:presLayoutVars>
          <dgm:bulletEnabled val="1"/>
        </dgm:presLayoutVars>
      </dgm:prSet>
      <dgm:spPr/>
    </dgm:pt>
    <dgm:pt modelId="{89759DE5-9F8A-470E-A6D8-F13BB4DEE93D}" type="pres">
      <dgm:prSet presAssocID="{87BF7896-20EA-4E8F-B6F4-A34EC5C9CB50}" presName="ConnectLine1" presStyleLbl="sibTrans1D1" presStyleIdx="2" presStyleCnt="5"/>
      <dgm:spPr>
        <a:noFill/>
        <a:ln w="6350" cap="flat" cmpd="sng" algn="ctr">
          <a:solidFill>
            <a:schemeClr val="accent5">
              <a:hueOff val="180003"/>
              <a:satOff val="4346"/>
              <a:lumOff val="-20980"/>
              <a:alphaOff val="0"/>
            </a:schemeClr>
          </a:solidFill>
          <a:prstDash val="dash"/>
          <a:miter lim="800000"/>
        </a:ln>
        <a:effectLst/>
      </dgm:spPr>
    </dgm:pt>
    <dgm:pt modelId="{07CCF286-8B46-4A20-ACAC-84BA2D6EFBBC}" type="pres">
      <dgm:prSet presAssocID="{87BF7896-20EA-4E8F-B6F4-A34EC5C9CB50}" presName="ConnectLineEnd1" presStyleLbl="lnNode1" presStyleIdx="2" presStyleCnt="5"/>
      <dgm:spPr/>
    </dgm:pt>
    <dgm:pt modelId="{4624FC32-5405-42B1-B5CC-DF0659852A58}" type="pres">
      <dgm:prSet presAssocID="{87BF7896-20EA-4E8F-B6F4-A34EC5C9CB50}" presName="EmptyPane1" presStyleCnt="0"/>
      <dgm:spPr/>
    </dgm:pt>
    <dgm:pt modelId="{8C327064-3851-4ECF-AAB7-82B51711041E}" type="pres">
      <dgm:prSet presAssocID="{D63CE73E-35DE-48C3-8753-7648BC953C0D}" presName="spaceBetweenRectangles1" presStyleCnt="0"/>
      <dgm:spPr/>
    </dgm:pt>
    <dgm:pt modelId="{3ADEA4DF-6814-494D-9D3D-41947417052B}" type="pres">
      <dgm:prSet presAssocID="{3DE6FF16-CA4D-4D34-ABEB-8BE6A40B5E52}" presName="composite1" presStyleCnt="0"/>
      <dgm:spPr/>
    </dgm:pt>
    <dgm:pt modelId="{74CD3FF2-195B-429B-BC6F-5B5A7FED2BE2}" type="pres">
      <dgm:prSet presAssocID="{3DE6FF16-CA4D-4D34-ABEB-8BE6A40B5E52}" presName="parent1" presStyleLbl="alignNode1" presStyleIdx="3" presStyleCnt="5">
        <dgm:presLayoutVars>
          <dgm:chMax val="1"/>
          <dgm:chPref val="1"/>
          <dgm:bulletEnabled val="1"/>
        </dgm:presLayoutVars>
      </dgm:prSet>
      <dgm:spPr/>
    </dgm:pt>
    <dgm:pt modelId="{1BB5FD64-47F9-47A3-911F-535BFE17A3B9}" type="pres">
      <dgm:prSet presAssocID="{3DE6FF16-CA4D-4D34-ABEB-8BE6A40B5E52}" presName="Childtext1" presStyleLbl="revTx" presStyleIdx="3" presStyleCnt="5">
        <dgm:presLayoutVars>
          <dgm:bulletEnabled val="1"/>
        </dgm:presLayoutVars>
      </dgm:prSet>
      <dgm:spPr/>
    </dgm:pt>
    <dgm:pt modelId="{FE9B27EB-7AC7-485A-9A55-41E8118F9EAF}" type="pres">
      <dgm:prSet presAssocID="{3DE6FF16-CA4D-4D34-ABEB-8BE6A40B5E52}" presName="ConnectLine1" presStyleLbl="sibTrans1D1" presStyleIdx="3" presStyleCnt="5"/>
      <dgm:spPr>
        <a:noFill/>
        <a:ln w="6350" cap="flat" cmpd="sng" algn="ctr">
          <a:solidFill>
            <a:schemeClr val="accent5">
              <a:hueOff val="270005"/>
              <a:satOff val="6519"/>
              <a:lumOff val="-31471"/>
              <a:alphaOff val="0"/>
            </a:schemeClr>
          </a:solidFill>
          <a:prstDash val="dash"/>
          <a:miter lim="800000"/>
        </a:ln>
        <a:effectLst/>
      </dgm:spPr>
    </dgm:pt>
    <dgm:pt modelId="{46BD4721-4664-4AD0-9F11-DBE7E0B207D5}" type="pres">
      <dgm:prSet presAssocID="{3DE6FF16-CA4D-4D34-ABEB-8BE6A40B5E52}" presName="ConnectLineEnd1" presStyleLbl="lnNode1" presStyleIdx="3" presStyleCnt="5"/>
      <dgm:spPr/>
    </dgm:pt>
    <dgm:pt modelId="{69028BD0-349D-4B47-B1F4-B64C6478DE3C}" type="pres">
      <dgm:prSet presAssocID="{3DE6FF16-CA4D-4D34-ABEB-8BE6A40B5E52}" presName="EmptyPane1" presStyleCnt="0"/>
      <dgm:spPr/>
    </dgm:pt>
    <dgm:pt modelId="{619CFBB1-86F5-45A6-80BA-23F97450662F}" type="pres">
      <dgm:prSet presAssocID="{986162A7-6F89-4679-B40E-33A17DA21B73}" presName="spaceBetweenRectangles1" presStyleCnt="0"/>
      <dgm:spPr/>
    </dgm:pt>
    <dgm:pt modelId="{E4E0A96A-AF87-442A-A1A3-64B8F3CFC7FE}" type="pres">
      <dgm:prSet presAssocID="{AC76BE15-3E8A-498B-91BD-CF772C26B6F1}" presName="composite1" presStyleCnt="0"/>
      <dgm:spPr/>
    </dgm:pt>
    <dgm:pt modelId="{483E7832-9872-48C4-8E65-DCB39D4CDBDF}" type="pres">
      <dgm:prSet presAssocID="{AC76BE15-3E8A-498B-91BD-CF772C26B6F1}" presName="parent1" presStyleLbl="alignNode1" presStyleIdx="4" presStyleCnt="5">
        <dgm:presLayoutVars>
          <dgm:chMax val="1"/>
          <dgm:chPref val="1"/>
          <dgm:bulletEnabled val="1"/>
        </dgm:presLayoutVars>
      </dgm:prSet>
      <dgm:spPr/>
    </dgm:pt>
    <dgm:pt modelId="{1FA3C236-5719-4A33-A6BB-80FA85F940E3}" type="pres">
      <dgm:prSet presAssocID="{AC76BE15-3E8A-498B-91BD-CF772C26B6F1}" presName="Childtext1" presStyleLbl="revTx" presStyleIdx="4" presStyleCnt="5">
        <dgm:presLayoutVars>
          <dgm:bulletEnabled val="1"/>
        </dgm:presLayoutVars>
      </dgm:prSet>
      <dgm:spPr/>
    </dgm:pt>
    <dgm:pt modelId="{18F1C823-9ACD-4FCD-8102-F468DCE57A45}" type="pres">
      <dgm:prSet presAssocID="{AC76BE15-3E8A-498B-91BD-CF772C26B6F1}" presName="ConnectLine1" presStyleLbl="sibTrans1D1" presStyleIdx="4" presStyleCnt="5"/>
      <dgm:spPr>
        <a:noFill/>
        <a:ln w="6350" cap="flat" cmpd="sng" algn="ctr">
          <a:solidFill>
            <a:schemeClr val="accent5">
              <a:hueOff val="360006"/>
              <a:satOff val="8692"/>
              <a:lumOff val="-41961"/>
              <a:alphaOff val="0"/>
            </a:schemeClr>
          </a:solidFill>
          <a:prstDash val="dash"/>
          <a:miter lim="800000"/>
        </a:ln>
        <a:effectLst/>
      </dgm:spPr>
    </dgm:pt>
    <dgm:pt modelId="{F8AD0AB8-BBDF-4F0A-A6A0-850E289DD521}" type="pres">
      <dgm:prSet presAssocID="{AC76BE15-3E8A-498B-91BD-CF772C26B6F1}" presName="ConnectLineEnd1" presStyleLbl="lnNode1" presStyleIdx="4" presStyleCnt="5"/>
      <dgm:spPr/>
    </dgm:pt>
    <dgm:pt modelId="{11CAE2E7-2E06-450A-A729-9C2DCEF85421}" type="pres">
      <dgm:prSet presAssocID="{AC76BE15-3E8A-498B-91BD-CF772C26B6F1}" presName="EmptyPane1" presStyleCnt="0"/>
      <dgm:spPr/>
    </dgm:pt>
  </dgm:ptLst>
  <dgm:cxnLst>
    <dgm:cxn modelId="{58AF9605-98E3-490C-9551-60E5D74419A2}" type="presOf" srcId="{3DE6FF16-CA4D-4D34-ABEB-8BE6A40B5E52}" destId="{74CD3FF2-195B-429B-BC6F-5B5A7FED2BE2}" srcOrd="0" destOrd="0" presId="urn:microsoft.com/office/officeart/2016/7/layout/RoundedRectangleTimeline"/>
    <dgm:cxn modelId="{467F290A-9E2A-412E-AF06-428DAA68BEDD}" type="presOf" srcId="{E4033A39-DCC4-4038-9562-AEDDBBB37A99}" destId="{539615E2-3277-4D8E-8484-FF5088C8BF01}" srcOrd="0" destOrd="0" presId="urn:microsoft.com/office/officeart/2016/7/layout/RoundedRectangleTimeline"/>
    <dgm:cxn modelId="{A2A50010-8F67-49E4-9B0A-E0F7FDA9656C}" type="presOf" srcId="{B54C8F6C-BE1E-4EAB-B7A0-48DE01FFAA36}" destId="{45A02F84-C6CB-43F5-AEE4-3EA66C2BD25F}" srcOrd="0" destOrd="0" presId="urn:microsoft.com/office/officeart/2016/7/layout/RoundedRectangleTimeline"/>
    <dgm:cxn modelId="{92330C11-C197-4512-BDA4-8D8A69AF7D1C}" srcId="{E5B2E815-0D19-41DC-B01B-4D608769620A}" destId="{87BF7896-20EA-4E8F-B6F4-A34EC5C9CB50}" srcOrd="2" destOrd="0" parTransId="{05E47BA5-F724-4AEE-9B5B-401F18E028E6}" sibTransId="{D63CE73E-35DE-48C3-8753-7648BC953C0D}"/>
    <dgm:cxn modelId="{D88F5139-A3BF-4F98-ABB0-AEE7243465CB}" type="presOf" srcId="{87BF7896-20EA-4E8F-B6F4-A34EC5C9CB50}" destId="{9D82041D-873A-4600-A9C7-C0A0ADFB138B}" srcOrd="0" destOrd="0" presId="urn:microsoft.com/office/officeart/2016/7/layout/RoundedRectangleTimeline"/>
    <dgm:cxn modelId="{32EF2862-2950-4DF8-BEA8-CD19460CCA31}" srcId="{E5B2E815-0D19-41DC-B01B-4D608769620A}" destId="{E4033A39-DCC4-4038-9562-AEDDBBB37A99}" srcOrd="1" destOrd="0" parTransId="{048EEAE6-78BA-4B00-B7BB-9C22DBB1E8F4}" sibTransId="{80AB0E5B-0C58-465D-A545-5B21133D2849}"/>
    <dgm:cxn modelId="{5E74CB62-E52E-4CEE-8AA1-9812BFC0D67E}" srcId="{E4033A39-DCC4-4038-9562-AEDDBBB37A99}" destId="{A4C0B4E4-70AD-4901-9E3F-7EA25DD6DAA1}" srcOrd="0" destOrd="0" parTransId="{701D9033-BAD3-4299-933F-A47AFDC2ECD0}" sibTransId="{657DB10D-2517-48AA-B970-6D815DBD4123}"/>
    <dgm:cxn modelId="{4653A150-E557-4235-B1A1-18156274D965}" type="presOf" srcId="{4259F840-24E7-476F-9F30-482E46395856}" destId="{E088D226-49D7-4C30-90DC-CA1755D98829}" srcOrd="0" destOrd="0" presId="urn:microsoft.com/office/officeart/2016/7/layout/RoundedRectangleTimeline"/>
    <dgm:cxn modelId="{E6B56652-B46A-4546-9536-64D675143F1B}" type="presOf" srcId="{A4C0B4E4-70AD-4901-9E3F-7EA25DD6DAA1}" destId="{FEBD3C2A-A340-470A-A475-AE614EA07678}" srcOrd="0" destOrd="0" presId="urn:microsoft.com/office/officeart/2016/7/layout/RoundedRectangleTimeline"/>
    <dgm:cxn modelId="{D9403C73-FB83-47D6-85AE-067D49ED63F2}" srcId="{3DE6FF16-CA4D-4D34-ABEB-8BE6A40B5E52}" destId="{C032D242-8D23-4EEC-A10A-7B0691E5A409}" srcOrd="0" destOrd="0" parTransId="{167DA838-BF1F-42A4-81E8-806F40795A14}" sibTransId="{7EFA60CA-572D-434D-B452-A4ACBAEB4D2C}"/>
    <dgm:cxn modelId="{140A4778-8248-44DE-B78A-23C578A77D7E}" srcId="{E5B2E815-0D19-41DC-B01B-4D608769620A}" destId="{AC76BE15-3E8A-498B-91BD-CF772C26B6F1}" srcOrd="4" destOrd="0" parTransId="{00CCB400-064A-4EF5-9806-9534D9AC69AD}" sibTransId="{662A3D6E-7238-444F-BC0B-C7A4321261DB}"/>
    <dgm:cxn modelId="{020D505A-97FA-43DD-A9A1-2501AD46F8AF}" type="presOf" srcId="{43CBB0A2-9D75-4264-8A30-3E8974B40658}" destId="{80CDBBF8-C6B4-4166-87C1-DC9120CC7586}" srcOrd="0" destOrd="0" presId="urn:microsoft.com/office/officeart/2016/7/layout/RoundedRectangleTimeline"/>
    <dgm:cxn modelId="{4D2DF581-8128-4440-9E51-29109DC6ED52}" srcId="{87BF7896-20EA-4E8F-B6F4-A34EC5C9CB50}" destId="{43CBB0A2-9D75-4264-8A30-3E8974B40658}" srcOrd="0" destOrd="0" parTransId="{F806E590-5F8E-48A1-96AC-9E738290D2ED}" sibTransId="{20F77EFB-335C-4BC3-AD95-8421EDF343E6}"/>
    <dgm:cxn modelId="{67A67F8B-14DC-457C-93BE-25105825881F}" type="presOf" srcId="{AC76BE15-3E8A-498B-91BD-CF772C26B6F1}" destId="{483E7832-9872-48C4-8E65-DCB39D4CDBDF}" srcOrd="0" destOrd="0" presId="urn:microsoft.com/office/officeart/2016/7/layout/RoundedRectangleTimeline"/>
    <dgm:cxn modelId="{C8CAF48F-322D-43C3-A68B-40DA904320AC}" type="presOf" srcId="{E5B2E815-0D19-41DC-B01B-4D608769620A}" destId="{196C9F68-3606-4282-A4C6-4485F1280B5F}" srcOrd="0" destOrd="0" presId="urn:microsoft.com/office/officeart/2016/7/layout/RoundedRectangleTimeline"/>
    <dgm:cxn modelId="{19CF03A0-47BE-4ABD-A62C-A27E16D6C5A3}" srcId="{AC76BE15-3E8A-498B-91BD-CF772C26B6F1}" destId="{73820394-2159-4075-9E6F-217263B07F8B}" srcOrd="0" destOrd="0" parTransId="{A861A835-3A0D-4B09-8870-87D7FDC7B27F}" sibTransId="{D383A36B-470D-499F-AE13-85A6B2495524}"/>
    <dgm:cxn modelId="{D473BBA6-FF54-423D-9B9B-875C8AA2545B}" type="presOf" srcId="{73820394-2159-4075-9E6F-217263B07F8B}" destId="{1FA3C236-5719-4A33-A6BB-80FA85F940E3}" srcOrd="0" destOrd="0" presId="urn:microsoft.com/office/officeart/2016/7/layout/RoundedRectangleTimeline"/>
    <dgm:cxn modelId="{636DE8C5-F706-4BA5-855F-85FD2239E2BE}" srcId="{E5B2E815-0D19-41DC-B01B-4D608769620A}" destId="{3DE6FF16-CA4D-4D34-ABEB-8BE6A40B5E52}" srcOrd="3" destOrd="0" parTransId="{DA9CCCCB-8206-4757-82C8-F885E9D238B5}" sibTransId="{986162A7-6F89-4679-B40E-33A17DA21B73}"/>
    <dgm:cxn modelId="{770CA1CC-3DDD-451E-AE83-A71CA570260C}" srcId="{4259F840-24E7-476F-9F30-482E46395856}" destId="{B54C8F6C-BE1E-4EAB-B7A0-48DE01FFAA36}" srcOrd="0" destOrd="0" parTransId="{8DE7CD45-B7C0-432E-B819-6A7D97E31315}" sibTransId="{C33B8BEF-A818-4A2F-A99A-E2B29895E184}"/>
    <dgm:cxn modelId="{42EE41D1-3C16-4937-BB38-B076896C09A0}" srcId="{E5B2E815-0D19-41DC-B01B-4D608769620A}" destId="{4259F840-24E7-476F-9F30-482E46395856}" srcOrd="0" destOrd="0" parTransId="{FCE8068D-7E50-4749-A8D0-ADEDAC5637B3}" sibTransId="{DCC444A4-F20A-48F5-A61E-47BFFF185A57}"/>
    <dgm:cxn modelId="{546179F7-5E1B-4360-8938-B9238DA6DE5D}" type="presOf" srcId="{C032D242-8D23-4EEC-A10A-7B0691E5A409}" destId="{1BB5FD64-47F9-47A3-911F-535BFE17A3B9}" srcOrd="0" destOrd="0" presId="urn:microsoft.com/office/officeart/2016/7/layout/RoundedRectangleTimeline"/>
    <dgm:cxn modelId="{B5EA3CD6-0576-4168-82C9-9ADC0803B31E}" type="presParOf" srcId="{196C9F68-3606-4282-A4C6-4485F1280B5F}" destId="{68D8AC18-502F-4825-B069-75605ADB3A40}" srcOrd="0" destOrd="0" presId="urn:microsoft.com/office/officeart/2016/7/layout/RoundedRectangleTimeline"/>
    <dgm:cxn modelId="{30A197C5-075F-4643-BF26-64BC9FAF532F}" type="presParOf" srcId="{68D8AC18-502F-4825-B069-75605ADB3A40}" destId="{E088D226-49D7-4C30-90DC-CA1755D98829}" srcOrd="0" destOrd="0" presId="urn:microsoft.com/office/officeart/2016/7/layout/RoundedRectangleTimeline"/>
    <dgm:cxn modelId="{DBAA9861-CCB2-4B8A-A3AA-B305A4B5783E}" type="presParOf" srcId="{68D8AC18-502F-4825-B069-75605ADB3A40}" destId="{45A02F84-C6CB-43F5-AEE4-3EA66C2BD25F}" srcOrd="1" destOrd="0" presId="urn:microsoft.com/office/officeart/2016/7/layout/RoundedRectangleTimeline"/>
    <dgm:cxn modelId="{3F249148-C6F7-40D3-8583-B11C276DE023}" type="presParOf" srcId="{68D8AC18-502F-4825-B069-75605ADB3A40}" destId="{6BA46904-CB7C-4538-BD49-D3891EF19552}" srcOrd="2" destOrd="0" presId="urn:microsoft.com/office/officeart/2016/7/layout/RoundedRectangleTimeline"/>
    <dgm:cxn modelId="{337BF8D5-8206-4D0E-857F-BA46391BB745}" type="presParOf" srcId="{68D8AC18-502F-4825-B069-75605ADB3A40}" destId="{049FDBD0-77FE-49D1-A275-A272C8C5E426}" srcOrd="3" destOrd="0" presId="urn:microsoft.com/office/officeart/2016/7/layout/RoundedRectangleTimeline"/>
    <dgm:cxn modelId="{8E042F31-23CC-40C0-92DC-707183B24E81}" type="presParOf" srcId="{68D8AC18-502F-4825-B069-75605ADB3A40}" destId="{CB26EA94-33BB-4F98-9E1E-2237D4831263}" srcOrd="4" destOrd="0" presId="urn:microsoft.com/office/officeart/2016/7/layout/RoundedRectangleTimeline"/>
    <dgm:cxn modelId="{16926BC1-FC34-413E-B35A-2F54A781CCCD}" type="presParOf" srcId="{196C9F68-3606-4282-A4C6-4485F1280B5F}" destId="{606F1DBF-510E-4065-ACCB-3EBDA85CFB92}" srcOrd="1" destOrd="0" presId="urn:microsoft.com/office/officeart/2016/7/layout/RoundedRectangleTimeline"/>
    <dgm:cxn modelId="{42F07C1F-C715-41B1-8356-B99F8CE1AC01}" type="presParOf" srcId="{196C9F68-3606-4282-A4C6-4485F1280B5F}" destId="{07989479-D1A2-4D15-AA3A-B0CFFB9F91D9}" srcOrd="2" destOrd="0" presId="urn:microsoft.com/office/officeart/2016/7/layout/RoundedRectangleTimeline"/>
    <dgm:cxn modelId="{5856EE22-FE01-4788-BBF3-407A68D5A730}" type="presParOf" srcId="{07989479-D1A2-4D15-AA3A-B0CFFB9F91D9}" destId="{539615E2-3277-4D8E-8484-FF5088C8BF01}" srcOrd="0" destOrd="0" presId="urn:microsoft.com/office/officeart/2016/7/layout/RoundedRectangleTimeline"/>
    <dgm:cxn modelId="{3004EE47-5347-4BBA-95CC-D947A73AE485}" type="presParOf" srcId="{07989479-D1A2-4D15-AA3A-B0CFFB9F91D9}" destId="{FEBD3C2A-A340-470A-A475-AE614EA07678}" srcOrd="1" destOrd="0" presId="urn:microsoft.com/office/officeart/2016/7/layout/RoundedRectangleTimeline"/>
    <dgm:cxn modelId="{400A75AC-5289-4270-AC07-416891AF3888}" type="presParOf" srcId="{07989479-D1A2-4D15-AA3A-B0CFFB9F91D9}" destId="{080474C8-0FEA-4FD1-97F1-0978CFB4A37F}" srcOrd="2" destOrd="0" presId="urn:microsoft.com/office/officeart/2016/7/layout/RoundedRectangleTimeline"/>
    <dgm:cxn modelId="{304EB087-DD14-4AA8-8A06-DF9485956226}" type="presParOf" srcId="{07989479-D1A2-4D15-AA3A-B0CFFB9F91D9}" destId="{4797FB61-2602-4A58-81E6-6F133DB1E419}" srcOrd="3" destOrd="0" presId="urn:microsoft.com/office/officeart/2016/7/layout/RoundedRectangleTimeline"/>
    <dgm:cxn modelId="{BC4CC356-31E8-4421-B18C-CB3697E73FAC}" type="presParOf" srcId="{07989479-D1A2-4D15-AA3A-B0CFFB9F91D9}" destId="{3ADF0AE3-D759-4F4F-8135-572855211847}" srcOrd="4" destOrd="0" presId="urn:microsoft.com/office/officeart/2016/7/layout/RoundedRectangleTimeline"/>
    <dgm:cxn modelId="{718BABD9-3B60-482F-B01A-2E414F152777}" type="presParOf" srcId="{196C9F68-3606-4282-A4C6-4485F1280B5F}" destId="{B0CD7A53-7149-45F2-83E8-36717D7878A1}" srcOrd="3" destOrd="0" presId="urn:microsoft.com/office/officeart/2016/7/layout/RoundedRectangleTimeline"/>
    <dgm:cxn modelId="{FD435764-A46B-4635-A943-B6C17FFBD43C}" type="presParOf" srcId="{196C9F68-3606-4282-A4C6-4485F1280B5F}" destId="{FB379A6E-C0F9-420B-90FC-2785E757E6AE}" srcOrd="4" destOrd="0" presId="urn:microsoft.com/office/officeart/2016/7/layout/RoundedRectangleTimeline"/>
    <dgm:cxn modelId="{03D7F2C3-849C-416B-B668-D51C46CA90E6}" type="presParOf" srcId="{FB379A6E-C0F9-420B-90FC-2785E757E6AE}" destId="{9D82041D-873A-4600-A9C7-C0A0ADFB138B}" srcOrd="0" destOrd="0" presId="urn:microsoft.com/office/officeart/2016/7/layout/RoundedRectangleTimeline"/>
    <dgm:cxn modelId="{1DA536D0-EC28-4B9F-A5E9-28EC8F45638C}" type="presParOf" srcId="{FB379A6E-C0F9-420B-90FC-2785E757E6AE}" destId="{80CDBBF8-C6B4-4166-87C1-DC9120CC7586}" srcOrd="1" destOrd="0" presId="urn:microsoft.com/office/officeart/2016/7/layout/RoundedRectangleTimeline"/>
    <dgm:cxn modelId="{A1A8842C-F8BC-40AC-8FFC-6A922D88E333}" type="presParOf" srcId="{FB379A6E-C0F9-420B-90FC-2785E757E6AE}" destId="{89759DE5-9F8A-470E-A6D8-F13BB4DEE93D}" srcOrd="2" destOrd="0" presId="urn:microsoft.com/office/officeart/2016/7/layout/RoundedRectangleTimeline"/>
    <dgm:cxn modelId="{29E74E09-91C9-47DF-AE07-A1527FF00EB2}" type="presParOf" srcId="{FB379A6E-C0F9-420B-90FC-2785E757E6AE}" destId="{07CCF286-8B46-4A20-ACAC-84BA2D6EFBBC}" srcOrd="3" destOrd="0" presId="urn:microsoft.com/office/officeart/2016/7/layout/RoundedRectangleTimeline"/>
    <dgm:cxn modelId="{410C15E7-86BA-42B7-8F67-411E34B11038}" type="presParOf" srcId="{FB379A6E-C0F9-420B-90FC-2785E757E6AE}" destId="{4624FC32-5405-42B1-B5CC-DF0659852A58}" srcOrd="4" destOrd="0" presId="urn:microsoft.com/office/officeart/2016/7/layout/RoundedRectangleTimeline"/>
    <dgm:cxn modelId="{E805D201-407E-43CA-9B74-1CB556699F3D}" type="presParOf" srcId="{196C9F68-3606-4282-A4C6-4485F1280B5F}" destId="{8C327064-3851-4ECF-AAB7-82B51711041E}" srcOrd="5" destOrd="0" presId="urn:microsoft.com/office/officeart/2016/7/layout/RoundedRectangleTimeline"/>
    <dgm:cxn modelId="{43BD8313-2385-4BA0-9145-2022434D3E68}" type="presParOf" srcId="{196C9F68-3606-4282-A4C6-4485F1280B5F}" destId="{3ADEA4DF-6814-494D-9D3D-41947417052B}" srcOrd="6" destOrd="0" presId="urn:microsoft.com/office/officeart/2016/7/layout/RoundedRectangleTimeline"/>
    <dgm:cxn modelId="{77EE5245-99F9-4607-BF5D-14371704AD7C}" type="presParOf" srcId="{3ADEA4DF-6814-494D-9D3D-41947417052B}" destId="{74CD3FF2-195B-429B-BC6F-5B5A7FED2BE2}" srcOrd="0" destOrd="0" presId="urn:microsoft.com/office/officeart/2016/7/layout/RoundedRectangleTimeline"/>
    <dgm:cxn modelId="{4182CE37-4E54-4351-9A5F-1904FF20E71C}" type="presParOf" srcId="{3ADEA4DF-6814-494D-9D3D-41947417052B}" destId="{1BB5FD64-47F9-47A3-911F-535BFE17A3B9}" srcOrd="1" destOrd="0" presId="urn:microsoft.com/office/officeart/2016/7/layout/RoundedRectangleTimeline"/>
    <dgm:cxn modelId="{618B960F-61F5-4357-A407-60CA51E36041}" type="presParOf" srcId="{3ADEA4DF-6814-494D-9D3D-41947417052B}" destId="{FE9B27EB-7AC7-485A-9A55-41E8118F9EAF}" srcOrd="2" destOrd="0" presId="urn:microsoft.com/office/officeart/2016/7/layout/RoundedRectangleTimeline"/>
    <dgm:cxn modelId="{181A4BE4-72AF-463E-880D-D34673D0F9E8}" type="presParOf" srcId="{3ADEA4DF-6814-494D-9D3D-41947417052B}" destId="{46BD4721-4664-4AD0-9F11-DBE7E0B207D5}" srcOrd="3" destOrd="0" presId="urn:microsoft.com/office/officeart/2016/7/layout/RoundedRectangleTimeline"/>
    <dgm:cxn modelId="{AC4EA57A-E4C0-4C2D-8EC9-38BC20FC13B6}" type="presParOf" srcId="{3ADEA4DF-6814-494D-9D3D-41947417052B}" destId="{69028BD0-349D-4B47-B1F4-B64C6478DE3C}" srcOrd="4" destOrd="0" presId="urn:microsoft.com/office/officeart/2016/7/layout/RoundedRectangleTimeline"/>
    <dgm:cxn modelId="{AA8AD3DD-2E80-42F5-B3E4-A5C7AF3802D4}" type="presParOf" srcId="{196C9F68-3606-4282-A4C6-4485F1280B5F}" destId="{619CFBB1-86F5-45A6-80BA-23F97450662F}" srcOrd="7" destOrd="0" presId="urn:microsoft.com/office/officeart/2016/7/layout/RoundedRectangleTimeline"/>
    <dgm:cxn modelId="{FDD0F37D-1C7B-48B3-AC81-ED4C6F1B5BBD}" type="presParOf" srcId="{196C9F68-3606-4282-A4C6-4485F1280B5F}" destId="{E4E0A96A-AF87-442A-A1A3-64B8F3CFC7FE}" srcOrd="8" destOrd="0" presId="urn:microsoft.com/office/officeart/2016/7/layout/RoundedRectangleTimeline"/>
    <dgm:cxn modelId="{CF303A04-9A48-4B41-A7BB-CC3D8C5695D3}" type="presParOf" srcId="{E4E0A96A-AF87-442A-A1A3-64B8F3CFC7FE}" destId="{483E7832-9872-48C4-8E65-DCB39D4CDBDF}" srcOrd="0" destOrd="0" presId="urn:microsoft.com/office/officeart/2016/7/layout/RoundedRectangleTimeline"/>
    <dgm:cxn modelId="{73245F8D-03D3-46C1-81E4-D90E66C49907}" type="presParOf" srcId="{E4E0A96A-AF87-442A-A1A3-64B8F3CFC7FE}" destId="{1FA3C236-5719-4A33-A6BB-80FA85F940E3}" srcOrd="1" destOrd="0" presId="urn:microsoft.com/office/officeart/2016/7/layout/RoundedRectangleTimeline"/>
    <dgm:cxn modelId="{412C5C97-3381-4F16-9B7D-FDFBEDD4E918}" type="presParOf" srcId="{E4E0A96A-AF87-442A-A1A3-64B8F3CFC7FE}" destId="{18F1C823-9ACD-4FCD-8102-F468DCE57A45}" srcOrd="2" destOrd="0" presId="urn:microsoft.com/office/officeart/2016/7/layout/RoundedRectangleTimeline"/>
    <dgm:cxn modelId="{23A8F6FC-DFDA-4E9F-A354-A33937E1BFC9}" type="presParOf" srcId="{E4E0A96A-AF87-442A-A1A3-64B8F3CFC7FE}" destId="{F8AD0AB8-BBDF-4F0A-A6A0-850E289DD521}" srcOrd="3" destOrd="0" presId="urn:microsoft.com/office/officeart/2016/7/layout/RoundedRectangleTimeline"/>
    <dgm:cxn modelId="{C02C06C2-0966-4212-84DD-DA325FCEF64C}" type="presParOf" srcId="{E4E0A96A-AF87-442A-A1A3-64B8F3CFC7FE}" destId="{11CAE2E7-2E06-450A-A729-9C2DCEF85421}" srcOrd="4" destOrd="0" presId="urn:microsoft.com/office/officeart/2016/7/layout/RoundedRectangleTimeline"/>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88D226-49D7-4C30-90DC-CA1755D98829}">
      <dsp:nvSpPr>
        <dsp:cNvPr id="0" name=""/>
        <dsp:cNvSpPr/>
      </dsp:nvSpPr>
      <dsp:spPr>
        <a:xfrm rot="16200000">
          <a:off x="1097178" y="934484"/>
          <a:ext cx="337002" cy="1501052"/>
        </a:xfrm>
        <a:prstGeom prst="round2SameRect">
          <a:avLst/>
        </a:prstGeom>
        <a:solidFill>
          <a:schemeClr val="accent5">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rtlCol="0" anchor="ctr" anchorCtr="1">
          <a:noAutofit/>
        </a:bodyPr>
        <a:lstStyle/>
        <a:p>
          <a:pPr marL="0" lvl="0" indent="0" algn="ctr" defTabSz="444500" rtl="0">
            <a:lnSpc>
              <a:spcPct val="90000"/>
            </a:lnSpc>
            <a:spcBef>
              <a:spcPct val="0"/>
            </a:spcBef>
            <a:spcAft>
              <a:spcPct val="35000"/>
            </a:spcAft>
            <a:buNone/>
          </a:pPr>
          <a:r>
            <a:rPr lang="es-ES" sz="1000" kern="1200" dirty="0" err="1">
              <a:solidFill>
                <a:schemeClr val="bg1"/>
              </a:solidFill>
              <a:latin typeface="+mn-lt"/>
            </a:rPr>
            <a:t>Iteration</a:t>
          </a:r>
          <a:r>
            <a:rPr lang="es-ES" sz="1000" kern="1200" dirty="0">
              <a:solidFill>
                <a:schemeClr val="bg1"/>
              </a:solidFill>
              <a:latin typeface="+mn-lt"/>
            </a:rPr>
            <a:t> </a:t>
          </a:r>
          <a:r>
            <a:rPr lang="es-ES" sz="1000" kern="1200" dirty="0" err="1">
              <a:solidFill>
                <a:schemeClr val="bg1"/>
              </a:solidFill>
              <a:latin typeface="+mn-lt"/>
            </a:rPr>
            <a:t>setup</a:t>
          </a:r>
          <a:endParaRPr lang="es-ES" sz="1000" kern="1200" dirty="0">
            <a:solidFill>
              <a:schemeClr val="bg1"/>
            </a:solidFill>
            <a:latin typeface="+mn-lt"/>
          </a:endParaRPr>
        </a:p>
      </dsp:txBody>
      <dsp:txXfrm rot="5400000">
        <a:off x="531605" y="1532960"/>
        <a:ext cx="1484601" cy="304100"/>
      </dsp:txXfrm>
    </dsp:sp>
    <dsp:sp modelId="{45A02F84-C6CB-43F5-AEE4-3EA66C2BD25F}">
      <dsp:nvSpPr>
        <dsp:cNvPr id="0" name=""/>
        <dsp:cNvSpPr/>
      </dsp:nvSpPr>
      <dsp:spPr>
        <a:xfrm>
          <a:off x="2493" y="0"/>
          <a:ext cx="2501754" cy="11795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76200" numCol="1" spcCol="1270" rtlCol="0" anchor="b" anchorCtr="1">
          <a:noAutofit/>
        </a:bodyPr>
        <a:lstStyle/>
        <a:p>
          <a:pPr marL="0" lvl="0" indent="0" algn="ctr" defTabSz="444500" rtl="0">
            <a:lnSpc>
              <a:spcPct val="90000"/>
            </a:lnSpc>
            <a:spcBef>
              <a:spcPct val="0"/>
            </a:spcBef>
            <a:spcAft>
              <a:spcPct val="35000"/>
            </a:spcAft>
            <a:buFont typeface="Symbol" panose="05050102010706020507" pitchFamily="18" charset="2"/>
            <a:buNone/>
          </a:pPr>
          <a:r>
            <a:rPr lang="es-CO" sz="1000" kern="1200" dirty="0">
              <a:solidFill>
                <a:schemeClr val="bg1"/>
              </a:solidFill>
            </a:rPr>
            <a:t>En esta vista se realizan todos los preparativos técnicos para el aprovisionamiento de los recursos de hardware y de software necesarios para la creación del proyecto</a:t>
          </a:r>
          <a:endParaRPr lang="es-ES" sz="1000" kern="1200" dirty="0">
            <a:solidFill>
              <a:schemeClr val="bg1"/>
            </a:solidFill>
            <a:latin typeface="+mn-lt"/>
          </a:endParaRPr>
        </a:p>
      </dsp:txBody>
      <dsp:txXfrm>
        <a:off x="2493" y="0"/>
        <a:ext cx="2501754" cy="1179507"/>
      </dsp:txXfrm>
    </dsp:sp>
    <dsp:sp modelId="{6BA46904-CB7C-4538-BD49-D3891EF19552}">
      <dsp:nvSpPr>
        <dsp:cNvPr id="0" name=""/>
        <dsp:cNvSpPr/>
      </dsp:nvSpPr>
      <dsp:spPr>
        <a:xfrm>
          <a:off x="1253370" y="1246908"/>
          <a:ext cx="0" cy="269601"/>
        </a:xfrm>
        <a:prstGeom prst="line">
          <a:avLst/>
        </a:prstGeom>
        <a:noFill/>
        <a:ln w="6350" cap="flat" cmpd="sng" algn="ctr">
          <a:solidFill>
            <a:schemeClr val="accent5">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049FDBD0-77FE-49D1-A275-A272C8C5E426}">
      <dsp:nvSpPr>
        <dsp:cNvPr id="0" name=""/>
        <dsp:cNvSpPr/>
      </dsp:nvSpPr>
      <dsp:spPr>
        <a:xfrm>
          <a:off x="1219670" y="1179507"/>
          <a:ext cx="67400" cy="67400"/>
        </a:xfrm>
        <a:prstGeom prst="ellipse">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39615E2-3277-4D8E-8484-FF5088C8BF01}">
      <dsp:nvSpPr>
        <dsp:cNvPr id="0" name=""/>
        <dsp:cNvSpPr/>
      </dsp:nvSpPr>
      <dsp:spPr>
        <a:xfrm>
          <a:off x="2016205" y="1516509"/>
          <a:ext cx="1501052" cy="337002"/>
        </a:xfrm>
        <a:prstGeom prst="rect">
          <a:avLst/>
        </a:prstGeom>
        <a:solidFill>
          <a:schemeClr val="accent5">
            <a:hueOff val="-1805699"/>
            <a:satOff val="0"/>
            <a:lumOff val="7500"/>
            <a:alphaOff val="0"/>
          </a:schemeClr>
        </a:solidFill>
        <a:ln w="25400" cap="flat" cmpd="sng" algn="ctr">
          <a:solidFill>
            <a:schemeClr val="accent5">
              <a:hueOff val="-1805699"/>
              <a:satOff val="0"/>
              <a:lumOff val="750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rtlCol="0" anchor="ctr" anchorCtr="1">
          <a:noAutofit/>
        </a:bodyPr>
        <a:lstStyle/>
        <a:p>
          <a:pPr marL="0" lvl="0" indent="0" algn="ctr" defTabSz="444500" rtl="0">
            <a:lnSpc>
              <a:spcPct val="90000"/>
            </a:lnSpc>
            <a:spcBef>
              <a:spcPct val="0"/>
            </a:spcBef>
            <a:spcAft>
              <a:spcPct val="35000"/>
            </a:spcAft>
            <a:buNone/>
          </a:pPr>
          <a:r>
            <a:rPr lang="es-ES" sz="1000" kern="1200" dirty="0" err="1">
              <a:solidFill>
                <a:schemeClr val="bg1"/>
              </a:solidFill>
              <a:latin typeface="+mn-lt"/>
            </a:rPr>
            <a:t>Iteration</a:t>
          </a:r>
          <a:r>
            <a:rPr lang="es-ES" sz="1000" kern="1200" dirty="0">
              <a:solidFill>
                <a:schemeClr val="bg1"/>
              </a:solidFill>
              <a:latin typeface="+mn-lt"/>
            </a:rPr>
            <a:t> 1</a:t>
          </a:r>
        </a:p>
      </dsp:txBody>
      <dsp:txXfrm>
        <a:off x="2016205" y="1516509"/>
        <a:ext cx="1501052" cy="337002"/>
      </dsp:txXfrm>
    </dsp:sp>
    <dsp:sp modelId="{FEBD3C2A-A340-470A-A475-AE614EA07678}">
      <dsp:nvSpPr>
        <dsp:cNvPr id="0" name=""/>
        <dsp:cNvSpPr/>
      </dsp:nvSpPr>
      <dsp:spPr>
        <a:xfrm>
          <a:off x="1503546" y="2190514"/>
          <a:ext cx="2501754" cy="11795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76200" rIns="0" bIns="0" numCol="1" spcCol="1270" rtlCol="0" anchor="t" anchorCtr="1">
          <a:noAutofit/>
        </a:bodyPr>
        <a:lstStyle/>
        <a:p>
          <a:pPr marL="0" lvl="0" indent="0" algn="ctr" defTabSz="444500" rtl="0">
            <a:lnSpc>
              <a:spcPct val="90000"/>
            </a:lnSpc>
            <a:spcBef>
              <a:spcPct val="0"/>
            </a:spcBef>
            <a:spcAft>
              <a:spcPct val="35000"/>
            </a:spcAft>
            <a:buFont typeface="Symbol" panose="05050102010706020507" pitchFamily="18" charset="2"/>
            <a:buNone/>
          </a:pPr>
          <a:r>
            <a:rPr lang="es-CO" sz="1000" kern="1200" dirty="0">
              <a:solidFill>
                <a:schemeClr val="bg1"/>
              </a:solidFill>
            </a:rPr>
            <a:t>En la interacción uno encontramos la estructuración principal de los elementos y requisitos para la seguridad de la app el registro de los usuarios</a:t>
          </a:r>
          <a:endParaRPr lang="es-ES" sz="1000" kern="1200" dirty="0">
            <a:solidFill>
              <a:schemeClr val="bg1"/>
            </a:solidFill>
            <a:latin typeface="+mn-lt"/>
          </a:endParaRPr>
        </a:p>
      </dsp:txBody>
      <dsp:txXfrm>
        <a:off x="1503546" y="2190514"/>
        <a:ext cx="2501754" cy="1179507"/>
      </dsp:txXfrm>
    </dsp:sp>
    <dsp:sp modelId="{080474C8-0FEA-4FD1-97F1-0978CFB4A37F}">
      <dsp:nvSpPr>
        <dsp:cNvPr id="0" name=""/>
        <dsp:cNvSpPr/>
      </dsp:nvSpPr>
      <dsp:spPr>
        <a:xfrm>
          <a:off x="2754423" y="1853512"/>
          <a:ext cx="0" cy="269601"/>
        </a:xfrm>
        <a:prstGeom prst="line">
          <a:avLst/>
        </a:prstGeom>
        <a:noFill/>
        <a:ln w="6350" cap="flat" cmpd="sng" algn="ctr">
          <a:solidFill>
            <a:schemeClr val="accent5">
              <a:hueOff val="90002"/>
              <a:satOff val="2173"/>
              <a:lumOff val="-10490"/>
              <a:alphaOff val="0"/>
            </a:schemeClr>
          </a:solidFill>
          <a:prstDash val="dash"/>
          <a:miter lim="800000"/>
        </a:ln>
        <a:effectLst/>
      </dsp:spPr>
      <dsp:style>
        <a:lnRef idx="1">
          <a:scrgbClr r="0" g="0" b="0"/>
        </a:lnRef>
        <a:fillRef idx="0">
          <a:scrgbClr r="0" g="0" b="0"/>
        </a:fillRef>
        <a:effectRef idx="0">
          <a:scrgbClr r="0" g="0" b="0"/>
        </a:effectRef>
        <a:fontRef idx="minor"/>
      </dsp:style>
    </dsp:sp>
    <dsp:sp modelId="{4797FB61-2602-4A58-81E6-6F133DB1E419}">
      <dsp:nvSpPr>
        <dsp:cNvPr id="0" name=""/>
        <dsp:cNvSpPr/>
      </dsp:nvSpPr>
      <dsp:spPr>
        <a:xfrm>
          <a:off x="2720723" y="2123113"/>
          <a:ext cx="67400" cy="67400"/>
        </a:xfrm>
        <a:prstGeom prst="ellipse">
          <a:avLst/>
        </a:prstGeom>
        <a:solidFill>
          <a:schemeClr val="accent5">
            <a:hueOff val="-1805699"/>
            <a:satOff val="0"/>
            <a:lumOff val="750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D82041D-873A-4600-A9C7-C0A0ADFB138B}">
      <dsp:nvSpPr>
        <dsp:cNvPr id="0" name=""/>
        <dsp:cNvSpPr/>
      </dsp:nvSpPr>
      <dsp:spPr>
        <a:xfrm>
          <a:off x="3504950" y="1516509"/>
          <a:ext cx="1501052" cy="337002"/>
        </a:xfrm>
        <a:prstGeom prst="rect">
          <a:avLst/>
        </a:prstGeom>
        <a:solidFill>
          <a:schemeClr val="accent5">
            <a:hueOff val="-3611398"/>
            <a:satOff val="0"/>
            <a:lumOff val="15000"/>
            <a:alphaOff val="0"/>
          </a:schemeClr>
        </a:solidFill>
        <a:ln w="25400" cap="flat" cmpd="sng" algn="ctr">
          <a:solidFill>
            <a:schemeClr val="accent5">
              <a:hueOff val="-3611398"/>
              <a:satOff val="0"/>
              <a:lumOff val="1500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rtlCol="0" anchor="ctr" anchorCtr="1">
          <a:noAutofit/>
        </a:bodyPr>
        <a:lstStyle/>
        <a:p>
          <a:pPr marL="0" lvl="0" indent="0" algn="ctr" defTabSz="444500" rtl="0">
            <a:lnSpc>
              <a:spcPct val="90000"/>
            </a:lnSpc>
            <a:spcBef>
              <a:spcPct val="0"/>
            </a:spcBef>
            <a:spcAft>
              <a:spcPct val="35000"/>
            </a:spcAft>
            <a:buNone/>
          </a:pPr>
          <a:r>
            <a:rPr lang="es-ES" sz="1000" kern="1200" dirty="0" err="1">
              <a:solidFill>
                <a:schemeClr val="bg1"/>
              </a:solidFill>
              <a:latin typeface="+mn-lt"/>
            </a:rPr>
            <a:t>Iteration</a:t>
          </a:r>
          <a:r>
            <a:rPr lang="es-ES" sz="1000" kern="1200" dirty="0">
              <a:solidFill>
                <a:schemeClr val="bg1"/>
              </a:solidFill>
              <a:latin typeface="+mn-lt"/>
            </a:rPr>
            <a:t> 2</a:t>
          </a:r>
        </a:p>
      </dsp:txBody>
      <dsp:txXfrm>
        <a:off x="3504950" y="1516509"/>
        <a:ext cx="1501052" cy="337002"/>
      </dsp:txXfrm>
    </dsp:sp>
    <dsp:sp modelId="{80CDBBF8-C6B4-4166-87C1-DC9120CC7586}">
      <dsp:nvSpPr>
        <dsp:cNvPr id="0" name=""/>
        <dsp:cNvSpPr/>
      </dsp:nvSpPr>
      <dsp:spPr>
        <a:xfrm>
          <a:off x="3004599" y="0"/>
          <a:ext cx="2501754" cy="11795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76200" numCol="1" spcCol="1270" rtlCol="0" anchor="b" anchorCtr="1">
          <a:noAutofit/>
        </a:bodyPr>
        <a:lstStyle/>
        <a:p>
          <a:pPr marL="0" lvl="0" indent="0" algn="ctr" defTabSz="444500" rtl="0">
            <a:lnSpc>
              <a:spcPct val="90000"/>
            </a:lnSpc>
            <a:spcBef>
              <a:spcPct val="0"/>
            </a:spcBef>
            <a:spcAft>
              <a:spcPct val="35000"/>
            </a:spcAft>
            <a:buFont typeface="Symbol" panose="05050102010706020507" pitchFamily="18" charset="2"/>
            <a:buNone/>
          </a:pPr>
          <a:r>
            <a:rPr lang="es-CO" sz="1000" kern="1200" dirty="0">
              <a:solidFill>
                <a:schemeClr val="bg1"/>
              </a:solidFill>
            </a:rPr>
            <a:t>En la iteración dos se profundiza más en aspectos funcionales de la experiencia de usuario y organización administrativa de la app </a:t>
          </a:r>
          <a:endParaRPr lang="es-ES" sz="1000" kern="1200" dirty="0">
            <a:solidFill>
              <a:schemeClr val="bg1"/>
            </a:solidFill>
            <a:latin typeface="+mn-lt"/>
          </a:endParaRPr>
        </a:p>
      </dsp:txBody>
      <dsp:txXfrm>
        <a:off x="3004599" y="0"/>
        <a:ext cx="2501754" cy="1179507"/>
      </dsp:txXfrm>
    </dsp:sp>
    <dsp:sp modelId="{89759DE5-9F8A-470E-A6D8-F13BB4DEE93D}">
      <dsp:nvSpPr>
        <dsp:cNvPr id="0" name=""/>
        <dsp:cNvSpPr/>
      </dsp:nvSpPr>
      <dsp:spPr>
        <a:xfrm>
          <a:off x="4255476" y="1246908"/>
          <a:ext cx="0" cy="269601"/>
        </a:xfrm>
        <a:prstGeom prst="line">
          <a:avLst/>
        </a:prstGeom>
        <a:noFill/>
        <a:ln w="6350" cap="flat" cmpd="sng" algn="ctr">
          <a:solidFill>
            <a:schemeClr val="accent5">
              <a:hueOff val="180003"/>
              <a:satOff val="4346"/>
              <a:lumOff val="-20980"/>
              <a:alphaOff val="0"/>
            </a:schemeClr>
          </a:solidFill>
          <a:prstDash val="dash"/>
          <a:miter lim="800000"/>
        </a:ln>
        <a:effectLst/>
      </dsp:spPr>
      <dsp:style>
        <a:lnRef idx="1">
          <a:scrgbClr r="0" g="0" b="0"/>
        </a:lnRef>
        <a:fillRef idx="0">
          <a:scrgbClr r="0" g="0" b="0"/>
        </a:fillRef>
        <a:effectRef idx="0">
          <a:scrgbClr r="0" g="0" b="0"/>
        </a:effectRef>
        <a:fontRef idx="minor"/>
      </dsp:style>
    </dsp:sp>
    <dsp:sp modelId="{07CCF286-8B46-4A20-ACAC-84BA2D6EFBBC}">
      <dsp:nvSpPr>
        <dsp:cNvPr id="0" name=""/>
        <dsp:cNvSpPr/>
      </dsp:nvSpPr>
      <dsp:spPr>
        <a:xfrm>
          <a:off x="4221776" y="1179507"/>
          <a:ext cx="67400" cy="67400"/>
        </a:xfrm>
        <a:prstGeom prst="ellipse">
          <a:avLst/>
        </a:prstGeom>
        <a:solidFill>
          <a:schemeClr val="accent5">
            <a:hueOff val="-3611398"/>
            <a:satOff val="0"/>
            <a:lumOff val="1500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4CD3FF2-195B-429B-BC6F-5B5A7FED2BE2}">
      <dsp:nvSpPr>
        <dsp:cNvPr id="0" name=""/>
        <dsp:cNvSpPr/>
      </dsp:nvSpPr>
      <dsp:spPr>
        <a:xfrm>
          <a:off x="5006002" y="1516509"/>
          <a:ext cx="1501052" cy="337002"/>
        </a:xfrm>
        <a:prstGeom prst="rect">
          <a:avLst/>
        </a:prstGeom>
        <a:solidFill>
          <a:schemeClr val="accent5">
            <a:hueOff val="-5417097"/>
            <a:satOff val="0"/>
            <a:lumOff val="22500"/>
            <a:alphaOff val="0"/>
          </a:schemeClr>
        </a:solidFill>
        <a:ln w="25400" cap="flat" cmpd="sng" algn="ctr">
          <a:solidFill>
            <a:schemeClr val="accent5">
              <a:hueOff val="-5417097"/>
              <a:satOff val="0"/>
              <a:lumOff val="2250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rtlCol="0" anchor="ctr" anchorCtr="1">
          <a:noAutofit/>
        </a:bodyPr>
        <a:lstStyle/>
        <a:p>
          <a:pPr marL="0" lvl="0" indent="0" algn="ctr" defTabSz="444500" rtl="0">
            <a:lnSpc>
              <a:spcPct val="90000"/>
            </a:lnSpc>
            <a:spcBef>
              <a:spcPct val="0"/>
            </a:spcBef>
            <a:spcAft>
              <a:spcPct val="35000"/>
            </a:spcAft>
            <a:buFont typeface="Symbol" panose="05050102010706020507" pitchFamily="18" charset="2"/>
            <a:buNone/>
          </a:pPr>
          <a:r>
            <a:rPr lang="es-ES" sz="1000" kern="1200" dirty="0" err="1">
              <a:solidFill>
                <a:schemeClr val="bg1"/>
              </a:solidFill>
              <a:latin typeface="+mn-lt"/>
            </a:rPr>
            <a:t>Iteration</a:t>
          </a:r>
          <a:r>
            <a:rPr lang="es-ES" sz="1000" kern="1200" dirty="0">
              <a:solidFill>
                <a:schemeClr val="bg1"/>
              </a:solidFill>
              <a:latin typeface="+mn-lt"/>
            </a:rPr>
            <a:t> 3</a:t>
          </a:r>
        </a:p>
      </dsp:txBody>
      <dsp:txXfrm>
        <a:off x="5006002" y="1516509"/>
        <a:ext cx="1501052" cy="337002"/>
      </dsp:txXfrm>
    </dsp:sp>
    <dsp:sp modelId="{1BB5FD64-47F9-47A3-911F-535BFE17A3B9}">
      <dsp:nvSpPr>
        <dsp:cNvPr id="0" name=""/>
        <dsp:cNvSpPr/>
      </dsp:nvSpPr>
      <dsp:spPr>
        <a:xfrm>
          <a:off x="4505651" y="2190514"/>
          <a:ext cx="2501754" cy="11795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76200" rIns="0" bIns="0" numCol="1" spcCol="1270" rtlCol="0" anchor="t" anchorCtr="1">
          <a:noAutofit/>
        </a:bodyPr>
        <a:lstStyle/>
        <a:p>
          <a:pPr marL="0" lvl="0" indent="0" algn="ctr" defTabSz="444500" rtl="0">
            <a:lnSpc>
              <a:spcPct val="90000"/>
            </a:lnSpc>
            <a:spcBef>
              <a:spcPct val="0"/>
            </a:spcBef>
            <a:spcAft>
              <a:spcPct val="35000"/>
            </a:spcAft>
            <a:buFont typeface="Symbol" panose="05050102010706020507" pitchFamily="18" charset="2"/>
            <a:buNone/>
          </a:pPr>
          <a:r>
            <a:rPr lang="es-CO" sz="1000" kern="1200" dirty="0">
              <a:solidFill>
                <a:schemeClr val="bg1"/>
              </a:solidFill>
            </a:rPr>
            <a:t>En la iteración número  3 se define todo el flujo del contenido de la app y la información que es del consumo del usuario cumpliendo el principio de disponibilidad.</a:t>
          </a:r>
          <a:endParaRPr lang="es-ES" sz="1000" kern="1200" dirty="0">
            <a:solidFill>
              <a:schemeClr val="bg1"/>
            </a:solidFill>
            <a:latin typeface="+mn-lt"/>
          </a:endParaRPr>
        </a:p>
      </dsp:txBody>
      <dsp:txXfrm>
        <a:off x="4505651" y="2190514"/>
        <a:ext cx="2501754" cy="1179507"/>
      </dsp:txXfrm>
    </dsp:sp>
    <dsp:sp modelId="{FE9B27EB-7AC7-485A-9A55-41E8118F9EAF}">
      <dsp:nvSpPr>
        <dsp:cNvPr id="0" name=""/>
        <dsp:cNvSpPr/>
      </dsp:nvSpPr>
      <dsp:spPr>
        <a:xfrm>
          <a:off x="5756529" y="1853512"/>
          <a:ext cx="0" cy="269601"/>
        </a:xfrm>
        <a:prstGeom prst="line">
          <a:avLst/>
        </a:prstGeom>
        <a:noFill/>
        <a:ln w="6350" cap="flat" cmpd="sng" algn="ctr">
          <a:solidFill>
            <a:schemeClr val="accent5">
              <a:hueOff val="270005"/>
              <a:satOff val="6519"/>
              <a:lumOff val="-31471"/>
              <a:alphaOff val="0"/>
            </a:schemeClr>
          </a:solidFill>
          <a:prstDash val="dash"/>
          <a:miter lim="800000"/>
        </a:ln>
        <a:effectLst/>
      </dsp:spPr>
      <dsp:style>
        <a:lnRef idx="1">
          <a:scrgbClr r="0" g="0" b="0"/>
        </a:lnRef>
        <a:fillRef idx="0">
          <a:scrgbClr r="0" g="0" b="0"/>
        </a:fillRef>
        <a:effectRef idx="0">
          <a:scrgbClr r="0" g="0" b="0"/>
        </a:effectRef>
        <a:fontRef idx="minor"/>
      </dsp:style>
    </dsp:sp>
    <dsp:sp modelId="{46BD4721-4664-4AD0-9F11-DBE7E0B207D5}">
      <dsp:nvSpPr>
        <dsp:cNvPr id="0" name=""/>
        <dsp:cNvSpPr/>
      </dsp:nvSpPr>
      <dsp:spPr>
        <a:xfrm>
          <a:off x="5722829" y="2123113"/>
          <a:ext cx="67400" cy="67400"/>
        </a:xfrm>
        <a:prstGeom prst="ellipse">
          <a:avLst/>
        </a:prstGeom>
        <a:solidFill>
          <a:schemeClr val="accent5">
            <a:hueOff val="-5417097"/>
            <a:satOff val="0"/>
            <a:lumOff val="2250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83E7832-9872-48C4-8E65-DCB39D4CDBDF}">
      <dsp:nvSpPr>
        <dsp:cNvPr id="0" name=""/>
        <dsp:cNvSpPr/>
      </dsp:nvSpPr>
      <dsp:spPr>
        <a:xfrm rot="5400000">
          <a:off x="7089081" y="934484"/>
          <a:ext cx="337002" cy="1501052"/>
        </a:xfrm>
        <a:prstGeom prst="round2SameRect">
          <a:avLst/>
        </a:prstGeom>
        <a:solidFill>
          <a:schemeClr val="accent5">
            <a:hueOff val="-7222796"/>
            <a:satOff val="0"/>
            <a:lumOff val="30000"/>
            <a:alphaOff val="0"/>
          </a:schemeClr>
        </a:solidFill>
        <a:ln w="25400" cap="flat" cmpd="sng" algn="ctr">
          <a:solidFill>
            <a:schemeClr val="accent5">
              <a:hueOff val="-7222796"/>
              <a:satOff val="0"/>
              <a:lumOff val="3000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rtlCol="0" anchor="ctr" anchorCtr="1">
          <a:noAutofit/>
        </a:bodyPr>
        <a:lstStyle/>
        <a:p>
          <a:pPr marL="0" lvl="0" indent="0" algn="ctr" defTabSz="444500" rtl="0">
            <a:lnSpc>
              <a:spcPct val="90000"/>
            </a:lnSpc>
            <a:spcBef>
              <a:spcPct val="0"/>
            </a:spcBef>
            <a:spcAft>
              <a:spcPct val="35000"/>
            </a:spcAft>
            <a:buFont typeface="Symbol" panose="05050102010706020507" pitchFamily="18" charset="2"/>
            <a:buNone/>
          </a:pPr>
          <a:r>
            <a:rPr lang="es-ES" sz="1000" kern="1200" dirty="0" err="1">
              <a:solidFill>
                <a:schemeClr val="bg1"/>
              </a:solidFill>
              <a:latin typeface="+mn-lt"/>
            </a:rPr>
            <a:t>Iteration</a:t>
          </a:r>
          <a:r>
            <a:rPr lang="es-ES" sz="1000" kern="1200" dirty="0">
              <a:solidFill>
                <a:schemeClr val="bg1"/>
              </a:solidFill>
              <a:latin typeface="+mn-lt"/>
            </a:rPr>
            <a:t> 4</a:t>
          </a:r>
        </a:p>
      </dsp:txBody>
      <dsp:txXfrm rot="-5400000">
        <a:off x="6507057" y="1532960"/>
        <a:ext cx="1484601" cy="304100"/>
      </dsp:txXfrm>
    </dsp:sp>
    <dsp:sp modelId="{1FA3C236-5719-4A33-A6BB-80FA85F940E3}">
      <dsp:nvSpPr>
        <dsp:cNvPr id="0" name=""/>
        <dsp:cNvSpPr/>
      </dsp:nvSpPr>
      <dsp:spPr>
        <a:xfrm>
          <a:off x="6006704" y="0"/>
          <a:ext cx="2501754" cy="11795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76200" numCol="1" spcCol="1270" rtlCol="0" anchor="b" anchorCtr="1">
          <a:noAutofit/>
        </a:bodyPr>
        <a:lstStyle/>
        <a:p>
          <a:pPr marL="0" lvl="0" indent="0" algn="ctr" defTabSz="444500" rtl="0">
            <a:lnSpc>
              <a:spcPct val="90000"/>
            </a:lnSpc>
            <a:spcBef>
              <a:spcPct val="0"/>
            </a:spcBef>
            <a:spcAft>
              <a:spcPct val="35000"/>
            </a:spcAft>
            <a:buFont typeface="Symbol" panose="05050102010706020507" pitchFamily="18" charset="2"/>
            <a:buNone/>
          </a:pPr>
          <a:r>
            <a:rPr lang="es-CO" sz="1000" kern="1200" dirty="0">
              <a:solidFill>
                <a:schemeClr val="bg1"/>
              </a:solidFill>
            </a:rPr>
            <a:t>En la iteración número cuatro se construye todo el sistema de administración del contenido y una interfaz para la gestión</a:t>
          </a:r>
          <a:endParaRPr lang="es-ES" sz="1000" kern="1200" dirty="0">
            <a:solidFill>
              <a:schemeClr val="bg1"/>
            </a:solidFill>
            <a:latin typeface="+mn-lt"/>
          </a:endParaRPr>
        </a:p>
      </dsp:txBody>
      <dsp:txXfrm>
        <a:off x="6006704" y="0"/>
        <a:ext cx="2501754" cy="1179507"/>
      </dsp:txXfrm>
    </dsp:sp>
    <dsp:sp modelId="{18F1C823-9ACD-4FCD-8102-F468DCE57A45}">
      <dsp:nvSpPr>
        <dsp:cNvPr id="0" name=""/>
        <dsp:cNvSpPr/>
      </dsp:nvSpPr>
      <dsp:spPr>
        <a:xfrm>
          <a:off x="7257582" y="1246908"/>
          <a:ext cx="0" cy="269601"/>
        </a:xfrm>
        <a:prstGeom prst="line">
          <a:avLst/>
        </a:prstGeom>
        <a:noFill/>
        <a:ln w="6350" cap="flat" cmpd="sng" algn="ctr">
          <a:solidFill>
            <a:schemeClr val="accent5">
              <a:hueOff val="360006"/>
              <a:satOff val="8692"/>
              <a:lumOff val="-41961"/>
              <a:alphaOff val="0"/>
            </a:schemeClr>
          </a:solidFill>
          <a:prstDash val="dash"/>
          <a:miter lim="800000"/>
        </a:ln>
        <a:effectLst/>
      </dsp:spPr>
      <dsp:style>
        <a:lnRef idx="1">
          <a:scrgbClr r="0" g="0" b="0"/>
        </a:lnRef>
        <a:fillRef idx="0">
          <a:scrgbClr r="0" g="0" b="0"/>
        </a:fillRef>
        <a:effectRef idx="0">
          <a:scrgbClr r="0" g="0" b="0"/>
        </a:effectRef>
        <a:fontRef idx="minor"/>
      </dsp:style>
    </dsp:sp>
    <dsp:sp modelId="{F8AD0AB8-BBDF-4F0A-A6A0-850E289DD521}">
      <dsp:nvSpPr>
        <dsp:cNvPr id="0" name=""/>
        <dsp:cNvSpPr/>
      </dsp:nvSpPr>
      <dsp:spPr>
        <a:xfrm>
          <a:off x="7223881" y="1179507"/>
          <a:ext cx="67400" cy="67400"/>
        </a:xfrm>
        <a:prstGeom prst="ellipse">
          <a:avLst/>
        </a:prstGeom>
        <a:solidFill>
          <a:schemeClr val="accent5">
            <a:hueOff val="-7222796"/>
            <a:satOff val="0"/>
            <a:lumOff val="3000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6/7/layout/RoundedRectangleTimeline">
  <dgm:title val="Escala de tiempo rectangular redondeada"/>
  <dgm:desc val="Se usa para mostrar una lista de eventos en orden cronológico. Un cuadro invisible contiene la descripción mientras que la fecha se muestra en rectángulos, excepto el primer y último nodo, en los que las esquinas del rectángulo son redondeadas. Puede mostrar una gran cantidad de texto y un formato de fecha descriptivo largo."/>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 val="18"/>
      <dgm:constr type="primFontSz" for="des" forName="Childtext" val="18"/>
      <dgm:constr type="primFontSz" for="des" forName="Childtext" refType="primFontSz" refFor="des" refForName="parent" op="lte"/>
      <dgm:constr type="w" for="ch" forName="composite" refType="w"/>
      <dgm:constr type="h" for="ch" forName="composite" refType="h"/>
      <dgm:constr type="w" for="ch" forName="spaceBetweenRectangles" refType="w" refFor="ch" refForName="composite" fact="-0.4"/>
      <dgm:constr type="w" for="ch" ptType="sibTrans" op="equ"/>
      <dgm:constr type="primFontSz" for="des" forName="parent" op="equ"/>
      <dgm:constr type="primFontSz" for="des" forName="Childtext" op="equ"/>
      <dgm:constr type="primFontSz" for="des" forName="parent1" val="18"/>
      <dgm:constr type="primFontSz" for="des" forName="Childtext1" val="18"/>
      <dgm:constr type="primFontSz" for="des" forName="Childtext1" refType="primFontSz" refFor="des" refForName="parent1" op="lte"/>
      <dgm:constr type="w" for="ch" forName="composite1" refType="w"/>
      <dgm:constr type="h" for="ch" forName="composite1" refType="h"/>
      <dgm:constr type="w" for="ch" forName="spaceBetweenRectangles1" refType="w" refFor="ch" refForName="composite1" fact="-0.4"/>
      <dgm:constr type="primFontSz" for="des" forName="parent1" op="equ"/>
      <dgm:constr type="primFontSz" for="des" forName="Childtext1" op="equ"/>
    </dgm:constrLst>
    <dgm:choose name="layoutByNodeCnt">
      <dgm:if name="twoOrLessNodes" axis="ch" ptType="node" func="cnt" op="lte" val="2">
        <dgm:forEach name="nodesForEach" axis="ch" ptType="node">
          <dgm:layoutNode name="composite">
            <dgm:alg type="composite"/>
            <dgm:shape xmlns:r="http://schemas.openxmlformats.org/officeDocument/2006/relationships" r:blip="">
              <dgm:adjLst/>
            </dgm:shape>
            <dgm:choose name="casesForFirstAndLastNode1">
              <dgm:if name="startNode1" axis="self" ptType="node" func="pos" op="equ" val="1">
                <dgm:choose name="removeLineWhenOnlyOneNode1">
                  <dgm:if name="ifOnlyOneNode1" axis="followSib" ptType="node" func="cnt" op="equ" val="0">
                    <dgm:constrLst>
                      <dgm:constr type="w" for="ch" forName="parent" refType="w" fact="0.95"/>
                      <dgm:constr type="l" for="ch" forName="parent" refType="w" fact="0.025"/>
                      <dgm:constr type="t" for="ch" forName="parent" refType="h" fact="0.45"/>
                      <dgm:constr type="h" for="ch" forName="parent" refType="h" fact="0.1"/>
                      <dgm:constr type="l" for="ch" forName="Childtext" refType="w" fact="0.025"/>
                      <dgm:constr type="w" for="ch" forName="Childtext" refType="w" fact="0.95"/>
                      <dgm:constr type="h" for="ch" forName="Childtext" refType="h" fact="0.35"/>
                      <dgm:constr type="w" for="ch" forName="ConnectLine"/>
                      <dgm:constr type="h" for="ch" forName="ConnectLine" refType="h" fact="0.08"/>
                      <dgm:constr type="t" for="ch" forName="ConnectLine" refType="h" fact="0.37"/>
                      <dgm:constr type="ctrX" for="ch" forName="ConnectLine" refType="w" fact="0.5"/>
                      <dgm:constr type="w" for="ch" forName="ConnectLineEnd" refType="h" fact="0.02"/>
                      <dgm:constr type="h" for="ch" forName="ConnectLineEnd" refType="h" fact="0.02"/>
                      <dgm:constr type="t" for="ch" forName="ConnectLineEnd" refType="h" fact="0.35"/>
                      <dgm:constr type="ctrX" for="ch" forName="ConnectLineEnd" refType="w" fact="0.5"/>
                      <dgm:constr type="w" for="ch" forName="EmptyPane" refType="w"/>
                      <dgm:constr type="t" for="ch" forName="EmptyPane" refType="h" fact="0.55"/>
                      <dgm:constr type="h" for="ch" forName="EmptyPane" refType="h" fact="0.45"/>
                    </dgm:constrLst>
                  </dgm:if>
                  <dgm:else name="ifMoreThanOneNode1">
                    <dgm:constrLst>
                      <dgm:constr type="w" for="ch" forName="parent" refType="w" fact="0.6"/>
                      <dgm:constr type="l" for="ch" forName="parent" refType="w" fact="0.2"/>
                      <dgm:constr type="t" for="ch" forName="parent" refType="h" fact="0.45"/>
                      <dgm:constr type="h" for="ch" forName="parent" refType="h" fact="0.1"/>
                      <dgm:constr type="l" for="ch" forName="Childtext" refType="w" fact="0.2"/>
                      <dgm:constr type="w" for="ch" forName="Childtext" refType="w" fact="0.6"/>
                      <dgm:constr type="h" for="ch" forName="Childtext" refType="h" fact="0.35"/>
                      <dgm:constr type="w" for="ch" forName="ConnectLine"/>
                      <dgm:constr type="h" for="ch" forName="ConnectLine" refType="h" fact="0.08"/>
                      <dgm:constr type="t" for="ch" forName="ConnectLine" refType="h" fact="0.37"/>
                      <dgm:constr type="ctrX" for="ch" forName="ConnectLine" refType="w" fact="0.5"/>
                      <dgm:constr type="w" for="ch" forName="ConnectLineEnd" refType="h" fact="0.02"/>
                      <dgm:constr type="h" for="ch" forName="ConnectLineEnd" refType="h" fact="0.02"/>
                      <dgm:constr type="t" for="ch" forName="ConnectLineEnd" refType="h" fact="0.35"/>
                      <dgm:constr type="ctrX" for="ch" forName="ConnectLineEnd" refType="w" fact="0.5"/>
                      <dgm:constr type="w" for="ch" forName="EmptyPane" refType="w"/>
                      <dgm:constr type="t" for="ch" forName="EmptyPane" refType="h" fact="0.55"/>
                      <dgm:constr type="h" for="ch" forName="EmptyPane" refType="h" fact="0.45"/>
                    </dgm:constrLst>
                  </dgm:else>
                </dgm:choose>
              </dgm:if>
              <dgm:else name="notStartNode1">
                <dgm:constrLst>
                  <dgm:constr type="w" for="ch" forName="parent" refType="w" fact="0.6"/>
                  <dgm:constr type="l" for="ch" forName="parent" refType="w" fact="0.2"/>
                  <dgm:constr type="t" for="ch" forName="parent" refType="h" fact="0.45"/>
                  <dgm:constr type="h" for="ch" forName="parent" refType="h" fact="0.1"/>
                  <dgm:constr type="l" for="ch" forName="Childtext" refType="w" fact="0.2"/>
                  <dgm:constr type="w" for="ch" forName="Childtext" refType="w" fact="0.6"/>
                  <dgm:constr type="h" for="ch" forName="Childtext" refType="h" fact="0.35"/>
                  <dgm:constr type="t" for="ch" forName="Childtext" refType="h" fact="0.65"/>
                  <dgm:constr type="w" for="ch" forName="ConnectLine"/>
                  <dgm:constr type="h" for="ch" forName="ConnectLine" refType="h" fact="0.08"/>
                  <dgm:constr type="t" for="ch" forName="ConnectLine" refType="h" fact="0.55"/>
                  <dgm:constr type="ctrX" for="ch" forName="ConnectLine" refType="w" fact="0.5"/>
                  <dgm:constr type="w" for="ch" forName="ConnectLineEnd" refType="h" fact="0.02"/>
                  <dgm:constr type="h" for="ch" forName="ConnectLineEnd" refType="h" fact="0.02"/>
                  <dgm:constr type="b" for="ch" forName="ConnectLineEnd" refType="h" fact="0.65"/>
                  <dgm:constr type="ctrX" for="ch" forName="ConnectLineEnd" refType="w" fact="0.5"/>
                  <dgm:constr type="w" for="ch" forName="EmptyPane" refType="w"/>
                  <dgm:constr type="h" for="ch" forName="EmptyPane" refType="h" fact="0.45"/>
                </dgm:constrLst>
              </dgm:else>
            </dgm:choose>
            <dgm:layoutNode name="parent" styleLbl="alignNode1">
              <dgm:varLst>
                <dgm:chMax val="1"/>
                <dgm:chPref val="1"/>
                <dgm:bulletEnabled val="1"/>
              </dgm:varLst>
              <dgm:alg type="tx">
                <dgm:param type="txAnchorHorz" val="ctr"/>
                <dgm:param type="txAnchorVert" val="mid"/>
                <dgm:param type="parTxLTRAlign" val="ctr"/>
                <dgm:param type="parTxRTLAlign" val="ctr"/>
              </dgm:alg>
              <dgm:choose name="casesForFirstAndLastNode">
                <dgm:if name="startNode" axis="self" ptType="node" func="pos" op="equ" val="1">
                  <dgm:choose name="removeLineWhenOnlyOneNode">
                    <dgm:if name="ifOnlyOneNode" axis="followSib" ptType="node" func="cnt" op="equ" val="0">
                      <dgm:shape xmlns:r="http://schemas.openxmlformats.org/officeDocument/2006/relationships" type="roundRect" r:blip="">
                        <dgm:adjLst/>
                      </dgm:shape>
                    </dgm:if>
                    <dgm:else name="ifMoreThanOneNode">
                      <dgm:choose name="Name18">
                        <dgm:if name="Name19" func="var" arg="dir" op="equ" val="norm">
                          <dgm:shape xmlns:r="http://schemas.openxmlformats.org/officeDocument/2006/relationships" rot="-90" type="round2SameRect" r:blip="">
                            <dgm:adjLst/>
                          </dgm:shape>
                        </dgm:if>
                        <dgm:else name="Name20">
                          <dgm:shape xmlns:r="http://schemas.openxmlformats.org/officeDocument/2006/relationships" rot="90" type="round2SameRect" r:blip="">
                            <dgm:adjLst/>
                          </dgm:shape>
                        </dgm:else>
                      </dgm:choose>
                    </dgm:else>
                  </dgm:choose>
                </dgm:if>
                <dgm:else name="notStartNode">
                  <dgm:choose name="Name22">
                    <dgm:if name="Name23" axis="self" ptType="node" func="revPos" op="equ" val="1">
                      <dgm:choose name="Name24">
                        <dgm:if name="Name25" func="var" arg="dir" op="equ" val="norm">
                          <dgm:shape xmlns:r="http://schemas.openxmlformats.org/officeDocument/2006/relationships" rot="90" type="round2SameRect" r:blip="">
                            <dgm:adjLst/>
                          </dgm:shape>
                        </dgm:if>
                        <dgm:else name="Name26">
                          <dgm:shape xmlns:r="http://schemas.openxmlformats.org/officeDocument/2006/relationships" rot="-90" type="round2SameRect" r:blip="">
                            <dgm:adjLst/>
                          </dgm:shape>
                        </dgm:else>
                      </dgm:choose>
                    </dgm:if>
                    <dgm:else name="Name27">
                      <dgm:shape xmlns:r="http://schemas.openxmlformats.org/officeDocument/2006/relationships" type="rect" r:blip="">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 styleLbl="revTx">
              <dgm:varLst>
                <dgm:bulletEnabled val="1"/>
              </dgm:varLst>
              <dgm:choose name="casesForTxtDirLogic">
                <dgm:if name="Name77" axis="self" ptType="node" func="posOdd" op="equ" val="1">
                  <dgm:alg type="tx">
                    <dgm:param type="txAnchorVert" val="b"/>
                    <dgm:param type="txAnchorHorz" val="ctr"/>
                    <dgm:param type="parTxLTRAlign" val="ctr"/>
                    <dgm:param type="parTxRTLAlign" val="ctr"/>
                  </dgm:alg>
                  <dgm:constrLst>
                    <dgm:constr type="lMarg"/>
                    <dgm:constr type="rMarg"/>
                    <dgm:constr type="tMarg"/>
                    <dgm:constr type="bMarg" refType="primFontSz" fact="0.6"/>
                  </dgm:constrLst>
                </dgm:if>
                <dgm:else name="Name88">
                  <dgm:alg type="tx">
                    <dgm:param type="txAnchorVert" val="t"/>
                    <dgm:param type="txAnchorHorz" val="ctr"/>
                    <dgm:param type="parTxLTRAlign" val="ctr"/>
                    <dgm:param type="parTxRTLAlign" val="ctr"/>
                  </dgm:alg>
                  <dgm:constrLst>
                    <dgm:constr type="lMarg"/>
                    <dgm:constr type="rMarg"/>
                    <dgm:constr type="tMarg" refType="primFontSz" fact="0.6"/>
                    <dgm:constr type="bMarg"/>
                  </dgm:constrLst>
                </dgm:else>
              </dgm:choose>
              <dgm:shape xmlns:r="http://schemas.openxmlformats.org/officeDocument/2006/relationships" type="rect" r:blip="">
                <dgm:adjLst/>
              </dgm:shape>
              <dgm:presOf axis="ch" ptType="node"/>
              <dgm:ruleLst>
                <dgm:rule type="primFontSz" val="11"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LineEnd" styleLbl="lnNode1">
              <dgm:alg type="sp"/>
              <dgm:shape xmlns:r="http://schemas.openxmlformats.org/officeDocument/2006/relationships" type="ellipse" r:blip="">
                <dgm:adjLst/>
              </dgm:shape>
              <dgm:presOf/>
              <dgm:constrLst/>
            </dgm:layoutNode>
            <dgm:layoutNode name="EmptyPane">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if>
      <dgm:else name="moreThanTwoNodes">
        <dgm:forEach name="nodesForEach1" axis="ch" ptType="node">
          <dgm:layoutNode name="composite1">
            <dgm:alg type="composite"/>
            <dgm:shape xmlns:r="http://schemas.openxmlformats.org/officeDocument/2006/relationships" r:blip="">
              <dgm:adjLst/>
            </dgm:shape>
            <dgm:choose name="casesForSnakingLogic21">
              <dgm:if name="oddNode21" axis="self" ptType="node" func="posOdd" op="equ" val="1">
                <dgm:constrLst>
                  <dgm:constr type="w" for="ch" forName="parent1" refType="w" fact="0.6"/>
                  <dgm:constr type="l" for="ch" forName="parent1" refType="w" fact="0.2"/>
                  <dgm:constr type="t" for="ch" forName="parent1" refType="h" fact="0.45"/>
                  <dgm:constr type="h" for="ch" forName="parent1" refType="h" fact="0.1"/>
                  <dgm:constr type="w" for="ch" forName="Childtext1" refType="w"/>
                  <dgm:constr type="h" for="ch" forName="Childtext1" refType="h" fact="0.35"/>
                  <dgm:constr type="w" for="ch" forName="ConnectLine1"/>
                  <dgm:constr type="h" for="ch" forName="ConnectLine1" refType="h" fact="0.08"/>
                  <dgm:constr type="t" for="ch" forName="ConnectLine1" refType="h" fact="0.37"/>
                  <dgm:constr type="ctrX" for="ch" forName="ConnectLine1" refType="w" fact="0.5"/>
                  <dgm:constr type="w" for="ch" forName="ConnectLineEnd1" refType="h" fact="0.02"/>
                  <dgm:constr type="h" for="ch" forName="ConnectLineEnd1" refType="h" fact="0.02"/>
                  <dgm:constr type="t" for="ch" forName="ConnectLineEnd1" refType="h" fact="0.35"/>
                  <dgm:constr type="ctrX" for="ch" forName="ConnectLineEnd1" refType="w" fact="0.5"/>
                  <dgm:constr type="w" for="ch" forName="EmptyPane1" refType="w"/>
                  <dgm:constr type="t" for="ch" forName="EmptyPane1" refType="h" fact="0.55"/>
                  <dgm:constr type="h" for="ch" forName="EmptyPane1" refType="h" fact="0.45"/>
                </dgm:constrLst>
              </dgm:if>
              <dgm:else name="evenNode2">
                <dgm:constrLst>
                  <dgm:constr type="w" for="ch" forName="parent1" refType="w" fact="0.6"/>
                  <dgm:constr type="l" for="ch" forName="parent1" refType="w" fact="0.2"/>
                  <dgm:constr type="t" for="ch" forName="parent1" refType="h" fact="0.45"/>
                  <dgm:constr type="h" for="ch" forName="parent1" refType="h" fact="0.1"/>
                  <dgm:constr type="w" for="ch" forName="Childtext1" refType="w"/>
                  <dgm:constr type="h" for="ch" forName="Childtext1" refType="h" fact="0.35"/>
                  <dgm:constr type="t" for="ch" forName="Childtext1" refType="h" fact="0.65"/>
                  <dgm:constr type="w" for="ch" forName="ConnectLine1"/>
                  <dgm:constr type="h" for="ch" forName="ConnectLine1" refType="h" fact="0.08"/>
                  <dgm:constr type="t" for="ch" forName="ConnectLine1" refType="h" fact="0.55"/>
                  <dgm:constr type="ctrX" for="ch" forName="ConnectLine1" refType="w" fact="0.5"/>
                  <dgm:constr type="w" for="ch" forName="ConnectLineEnd1" refType="h" fact="0.02"/>
                  <dgm:constr type="h" for="ch" forName="ConnectLineEnd1" refType="h" fact="0.02"/>
                  <dgm:constr type="b" for="ch" forName="ConnectLineEnd1" refType="h" fact="0.65"/>
                  <dgm:constr type="ctrX" for="ch" forName="ConnectLineEnd1" refType="w" fact="0.5"/>
                  <dgm:constr type="w" for="ch" forName="EmptyPane1" refType="w"/>
                  <dgm:constr type="h" for="ch" forName="EmptyPane1" refType="h" fact="0.45"/>
                </dgm:constrLst>
              </dgm:else>
            </dgm:choose>
            <dgm:layoutNode name="parent1" styleLbl="alignNode1">
              <dgm:varLst>
                <dgm:chMax val="1"/>
                <dgm:chPref val="1"/>
                <dgm:bulletEnabled val="1"/>
              </dgm:varLst>
              <dgm:alg type="tx">
                <dgm:param type="txAnchorHorz" val="ctr"/>
                <dgm:param type="txAnchorVert" val="mid"/>
                <dgm:param type="parTxLTRAlign" val="ctr"/>
                <dgm:param type="parTxRTLAlign" val="ctr"/>
              </dgm:alg>
              <dgm:choose name="casesForFirstAndLastNode12">
                <dgm:if name="startNode12" axis="self" ptType="node" func="pos" op="equ" val="1">
                  <dgm:choose name="removeLineWhenOnlyOneNode12">
                    <dgm:if name="ifOnlyOneNode12" axis="followSib" ptType="node" func="cnt" op="equ" val="0">
                      <dgm:shape xmlns:r="http://schemas.openxmlformats.org/officeDocument/2006/relationships" type="roundRect" r:blip="">
                        <dgm:adjLst/>
                      </dgm:shape>
                    </dgm:if>
                    <dgm:else name="ifMoreThanOneNode12">
                      <dgm:choose name="Name181">
                        <dgm:if name="Name191" func="var" arg="dir" op="equ" val="norm">
                          <dgm:shape xmlns:r="http://schemas.openxmlformats.org/officeDocument/2006/relationships" rot="-90" type="round2SameRect" r:blip="">
                            <dgm:adjLst/>
                          </dgm:shape>
                        </dgm:if>
                        <dgm:else name="Name201">
                          <dgm:shape xmlns:r="http://schemas.openxmlformats.org/officeDocument/2006/relationships" rot="90" type="round2SameRect" r:blip="">
                            <dgm:adjLst/>
                          </dgm:shape>
                        </dgm:else>
                      </dgm:choose>
                    </dgm:else>
                  </dgm:choose>
                </dgm:if>
                <dgm:else name="notStartNode12">
                  <dgm:choose name="Name221">
                    <dgm:if name="Name231" axis="self" ptType="node" func="revPos" op="equ" val="1">
                      <dgm:choose name="Name241">
                        <dgm:if name="Name251" func="var" arg="dir" op="equ" val="norm">
                          <dgm:shape xmlns:r="http://schemas.openxmlformats.org/officeDocument/2006/relationships" rot="90" type="round2SameRect" r:blip="">
                            <dgm:adjLst/>
                          </dgm:shape>
                        </dgm:if>
                        <dgm:else name="Name261">
                          <dgm:shape xmlns:r="http://schemas.openxmlformats.org/officeDocument/2006/relationships" rot="-90" type="round2SameRect" r:blip="">
                            <dgm:adjLst/>
                          </dgm:shape>
                        </dgm:else>
                      </dgm:choose>
                    </dgm:if>
                    <dgm:else name="Name271">
                      <dgm:shape xmlns:r="http://schemas.openxmlformats.org/officeDocument/2006/relationships" type="rect" r:blip="">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1" styleLbl="revTx">
              <dgm:varLst>
                <dgm:bulletEnabled val="1"/>
              </dgm:varLst>
              <dgm:choose name="casesForTxtDirLogic1">
                <dgm:if name="Name771" axis="self" ptType="node" func="posOdd" op="equ" val="1">
                  <dgm:alg type="tx">
                    <dgm:param type="txAnchorVert" val="b"/>
                    <dgm:param type="txAnchorHorz" val="ctr"/>
                    <dgm:param type="parTxLTRAlign" val="ctr"/>
                    <dgm:param type="parTxRTLAlign" val="ctr"/>
                  </dgm:alg>
                  <dgm:constrLst>
                    <dgm:constr type="lMarg"/>
                    <dgm:constr type="rMarg"/>
                    <dgm:constr type="tMarg"/>
                    <dgm:constr type="bMarg" refType="primFontSz" fact="0.6"/>
                  </dgm:constrLst>
                </dgm:if>
                <dgm:else name="Name881">
                  <dgm:alg type="tx">
                    <dgm:param type="txAnchorVert" val="t"/>
                    <dgm:param type="txAnchorHorz" val="ctr"/>
                    <dgm:param type="parTxLTRAlign" val="ctr"/>
                    <dgm:param type="parTxRTLAlign" val="ctr"/>
                  </dgm:alg>
                  <dgm:constrLst>
                    <dgm:constr type="lMarg"/>
                    <dgm:constr type="rMarg"/>
                    <dgm:constr type="tMarg" refType="primFontSz" fact="0.6"/>
                    <dgm:constr type="bMarg"/>
                  </dgm:constrLst>
                </dgm:else>
              </dgm:choose>
              <dgm:shape xmlns:r="http://schemas.openxmlformats.org/officeDocument/2006/relationships" type="rect" r:blip="">
                <dgm:adjLst/>
              </dgm:shape>
              <dgm:presOf axis="ch" ptType="node"/>
              <dgm:ruleLst>
                <dgm:rule type="primFontSz" val="11"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LineEnd1" styleLbl="lnNode1">
              <dgm:alg type="sp"/>
              <dgm:shape xmlns:r="http://schemas.openxmlformats.org/officeDocument/2006/relationships" type="ellipse" r:blip="">
                <dgm:adjLst/>
              </dgm:shape>
              <dgm:presOf/>
              <dgm:constrLst/>
            </dgm:layoutNode>
            <dgm:layoutNode name="EmptyPane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dd1870ae04_0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dd1870ae04_0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dd1870ae04_0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dd1870ae04_0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223312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dd1870ae04_0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dd1870ae04_0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500995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dd1870ae04_0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dd1870ae04_0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10145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dd1870ae04_0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dd1870ae04_0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070498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dd1870ae04_0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dd1870ae04_0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251223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dd1870ae04_0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dd1870ae04_0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854142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dd1870ae04_0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dd1870ae04_0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865707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dd1870ae04_0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dd1870ae04_0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290786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dd11304453_0_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dd11304453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dd11304453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dd11304453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dd11304453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dd11304453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dd1870ae0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dd1870ae0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dd11304453_0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dd11304453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dd1870ae04_0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dd1870ae04_0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dd1870ae04_0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dd1870ae04_0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175327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dd1870ae04_0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dd1870ae04_0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27933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419"/>
              <a:t>‹Nº›</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419"/>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419"/>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419"/>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419"/>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419"/>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419"/>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419"/>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419"/>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419"/>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419"/>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s-419"/>
              <a:t>‹Nº›</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3.pn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jpeg"/><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3.png"/><Relationship Id="rId5" Type="http://schemas.openxmlformats.org/officeDocument/2006/relationships/image" Target="../media/image14.gif"/><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3.png"/><Relationship Id="rId5" Type="http://schemas.openxmlformats.org/officeDocument/2006/relationships/image" Target="../media/image15.gif"/><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8" Type="http://schemas.openxmlformats.org/officeDocument/2006/relationships/image" Target="../media/image19.gif"/><Relationship Id="rId3" Type="http://schemas.openxmlformats.org/officeDocument/2006/relationships/slideLayout" Target="../slideLayouts/slideLayout3.xml"/><Relationship Id="rId7" Type="http://schemas.openxmlformats.org/officeDocument/2006/relationships/image" Target="../media/image18.gif"/><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17.gif"/><Relationship Id="rId5" Type="http://schemas.openxmlformats.org/officeDocument/2006/relationships/image" Target="../media/image16.gif"/><Relationship Id="rId4" Type="http://schemas.openxmlformats.org/officeDocument/2006/relationships/notesSlide" Target="../notesSlides/notesSlide12.xml"/><Relationship Id="rId9"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3.png"/><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slideLayout" Target="../slideLayouts/slideLayout3.xml"/><Relationship Id="rId7" Type="http://schemas.openxmlformats.org/officeDocument/2006/relationships/diagramQuickStyle" Target="../diagrams/quickStyle1.xml"/><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diagramLayout" Target="../diagrams/layout1.xml"/><Relationship Id="rId5" Type="http://schemas.openxmlformats.org/officeDocument/2006/relationships/diagramData" Target="../diagrams/data1.xml"/><Relationship Id="rId10" Type="http://schemas.openxmlformats.org/officeDocument/2006/relationships/image" Target="../media/image3.png"/><Relationship Id="rId4" Type="http://schemas.openxmlformats.org/officeDocument/2006/relationships/notesSlide" Target="../notesSlides/notesSlide15.xml"/><Relationship Id="rId9" Type="http://schemas.microsoft.com/office/2007/relationships/diagramDrawing" Target="../diagrams/drawing1.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3.png"/><Relationship Id="rId5" Type="http://schemas.openxmlformats.org/officeDocument/2006/relationships/image" Target="../media/image23.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6.m4a"/><Relationship Id="rId1" Type="http://schemas.microsoft.com/office/2007/relationships/media" Target="../media/media16.m4a"/><Relationship Id="rId5" Type="http://schemas.openxmlformats.org/officeDocument/2006/relationships/image" Target="../media/image3.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3.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3.pn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6.gif"/><Relationship Id="rId5" Type="http://schemas.openxmlformats.org/officeDocument/2006/relationships/image" Target="../media/image5.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3.pn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8" Type="http://schemas.openxmlformats.org/officeDocument/2006/relationships/image" Target="../media/image3.png"/><Relationship Id="rId3" Type="http://schemas.microsoft.com/office/2007/relationships/media" Target="../media/media6.m4a"/><Relationship Id="rId7" Type="http://schemas.openxmlformats.org/officeDocument/2006/relationships/image" Target="../media/image9.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notesSlide" Target="../notesSlides/notesSlide6.xml"/><Relationship Id="rId5" Type="http://schemas.openxmlformats.org/officeDocument/2006/relationships/slideLayout" Target="../slideLayouts/slideLayout3.xml"/><Relationship Id="rId4" Type="http://schemas.openxmlformats.org/officeDocument/2006/relationships/audio" Target="../media/media6.m4a"/></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3.png"/><Relationship Id="rId5" Type="http://schemas.openxmlformats.org/officeDocument/2006/relationships/image" Target="../media/image10.gif"/><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3.png"/><Relationship Id="rId5" Type="http://schemas.openxmlformats.org/officeDocument/2006/relationships/image" Target="../media/image11.gif"/><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3.png"/><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13.png"/><Relationship Id="rId5" Type="http://schemas.openxmlformats.org/officeDocument/2006/relationships/image" Target="../media/image12.gif"/><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3"/>
        <p:cNvGrpSpPr/>
        <p:nvPr/>
      </p:nvGrpSpPr>
      <p:grpSpPr>
        <a:xfrm>
          <a:off x="0" y="0"/>
          <a:ext cx="0" cy="0"/>
          <a:chOff x="0" y="0"/>
          <a:chExt cx="0" cy="0"/>
        </a:xfrm>
      </p:grpSpPr>
      <p:sp>
        <p:nvSpPr>
          <p:cNvPr id="54" name="Google Shape;54;p13"/>
          <p:cNvSpPr txBox="1"/>
          <p:nvPr/>
        </p:nvSpPr>
        <p:spPr>
          <a:xfrm>
            <a:off x="0" y="34738"/>
            <a:ext cx="9144000" cy="3527089"/>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endParaRPr sz="2720" b="1" dirty="0">
              <a:solidFill>
                <a:schemeClr val="lt1"/>
              </a:solidFill>
              <a:latin typeface="Amatic SC"/>
              <a:ea typeface="Amatic SC"/>
              <a:cs typeface="Amatic SC"/>
              <a:sym typeface="Amatic SC"/>
            </a:endParaRPr>
          </a:p>
          <a:p>
            <a:pPr marL="0" lvl="0" indent="0" algn="ctr" rtl="0">
              <a:spcBef>
                <a:spcPts val="0"/>
              </a:spcBef>
              <a:spcAft>
                <a:spcPts val="0"/>
              </a:spcAft>
              <a:buNone/>
            </a:pPr>
            <a:r>
              <a:rPr lang="es-419" sz="5400" b="1" dirty="0">
                <a:solidFill>
                  <a:schemeClr val="lt1"/>
                </a:solidFill>
                <a:latin typeface="Amatic SC"/>
                <a:ea typeface="Amatic SC"/>
                <a:cs typeface="Amatic SC"/>
                <a:sym typeface="Amatic SC"/>
              </a:rPr>
              <a:t>PROYECTO</a:t>
            </a:r>
            <a:endParaRPr sz="5400" b="1" dirty="0">
              <a:solidFill>
                <a:schemeClr val="lt1"/>
              </a:solidFill>
              <a:latin typeface="Amatic SC"/>
              <a:ea typeface="Amatic SC"/>
              <a:cs typeface="Amatic SC"/>
              <a:sym typeface="Amatic SC"/>
            </a:endParaRPr>
          </a:p>
          <a:p>
            <a:pPr marL="0" lvl="0" indent="0" algn="ctr" rtl="0">
              <a:spcBef>
                <a:spcPts val="0"/>
              </a:spcBef>
              <a:spcAft>
                <a:spcPts val="0"/>
              </a:spcAft>
              <a:buNone/>
            </a:pPr>
            <a:endParaRPr sz="2720" b="1" dirty="0">
              <a:solidFill>
                <a:schemeClr val="lt1"/>
              </a:solidFill>
              <a:latin typeface="Amatic SC"/>
              <a:ea typeface="Amatic SC"/>
              <a:cs typeface="Amatic SC"/>
              <a:sym typeface="Amatic SC"/>
            </a:endParaRPr>
          </a:p>
          <a:p>
            <a:pPr marL="0" lvl="0" indent="0" algn="ctr" rtl="0">
              <a:spcBef>
                <a:spcPts val="0"/>
              </a:spcBef>
              <a:spcAft>
                <a:spcPts val="0"/>
              </a:spcAft>
              <a:buNone/>
            </a:pPr>
            <a:endParaRPr sz="2720" b="1" dirty="0">
              <a:solidFill>
                <a:schemeClr val="lt1"/>
              </a:solidFill>
              <a:latin typeface="Amatic SC"/>
              <a:ea typeface="Amatic SC"/>
              <a:cs typeface="Amatic SC"/>
              <a:sym typeface="Amatic SC"/>
            </a:endParaRPr>
          </a:p>
          <a:p>
            <a:pPr marL="0" lvl="0" indent="0" algn="ctr" rtl="0">
              <a:spcBef>
                <a:spcPts val="0"/>
              </a:spcBef>
              <a:spcAft>
                <a:spcPts val="0"/>
              </a:spcAft>
              <a:buNone/>
            </a:pPr>
            <a:endParaRPr sz="2720" b="1" dirty="0">
              <a:solidFill>
                <a:schemeClr val="lt1"/>
              </a:solidFill>
              <a:latin typeface="Amatic SC"/>
              <a:ea typeface="Amatic SC"/>
              <a:cs typeface="Amatic SC"/>
              <a:sym typeface="Amatic SC"/>
            </a:endParaRPr>
          </a:p>
          <a:p>
            <a:pPr marL="0" lvl="0" indent="0" algn="ctr" rtl="0">
              <a:spcBef>
                <a:spcPts val="0"/>
              </a:spcBef>
              <a:spcAft>
                <a:spcPts val="0"/>
              </a:spcAft>
              <a:buNone/>
            </a:pPr>
            <a:endParaRPr sz="2720" b="1" dirty="0">
              <a:solidFill>
                <a:schemeClr val="lt1"/>
              </a:solidFill>
              <a:latin typeface="Amatic SC"/>
              <a:ea typeface="Amatic SC"/>
              <a:cs typeface="Amatic SC"/>
              <a:sym typeface="Amatic SC"/>
            </a:endParaRPr>
          </a:p>
          <a:p>
            <a:pPr marL="0" lvl="0" indent="0" algn="ctr" rtl="0">
              <a:spcBef>
                <a:spcPts val="0"/>
              </a:spcBef>
              <a:spcAft>
                <a:spcPts val="0"/>
              </a:spcAft>
              <a:buNone/>
            </a:pPr>
            <a:endParaRPr sz="2720" b="1" dirty="0">
              <a:solidFill>
                <a:schemeClr val="lt1"/>
              </a:solidFill>
              <a:latin typeface="Amatic SC"/>
              <a:ea typeface="Amatic SC"/>
              <a:cs typeface="Amatic SC"/>
              <a:sym typeface="Amatic SC"/>
            </a:endParaRPr>
          </a:p>
        </p:txBody>
      </p:sp>
      <p:pic>
        <p:nvPicPr>
          <p:cNvPr id="55" name="Google Shape;55;p13"/>
          <p:cNvPicPr preferRelativeResize="0"/>
          <p:nvPr/>
        </p:nvPicPr>
        <p:blipFill>
          <a:blip r:embed="rId5">
            <a:alphaModFix/>
          </a:blip>
          <a:stretch>
            <a:fillRect/>
          </a:stretch>
        </p:blipFill>
        <p:spPr>
          <a:xfrm>
            <a:off x="2929250" y="1565000"/>
            <a:ext cx="3285501" cy="1848100"/>
          </a:xfrm>
          <a:prstGeom prst="rect">
            <a:avLst/>
          </a:prstGeom>
          <a:noFill/>
          <a:ln>
            <a:noFill/>
          </a:ln>
        </p:spPr>
      </p:pic>
      <p:sp>
        <p:nvSpPr>
          <p:cNvPr id="5" name="CuadroTexto 4">
            <a:extLst>
              <a:ext uri="{FF2B5EF4-FFF2-40B4-BE49-F238E27FC236}">
                <a16:creationId xmlns:a16="http://schemas.microsoft.com/office/drawing/2014/main" id="{13D084D9-B0D0-6E3C-7CE3-B822F989B051}"/>
              </a:ext>
            </a:extLst>
          </p:cNvPr>
          <p:cNvSpPr txBox="1"/>
          <p:nvPr/>
        </p:nvSpPr>
        <p:spPr>
          <a:xfrm>
            <a:off x="1501350" y="3345217"/>
            <a:ext cx="6141300" cy="1538883"/>
          </a:xfrm>
          <a:prstGeom prst="rect">
            <a:avLst/>
          </a:prstGeom>
          <a:noFill/>
        </p:spPr>
        <p:txBody>
          <a:bodyPr wrap="square" rtlCol="0">
            <a:spAutoFit/>
          </a:bodyPr>
          <a:lstStyle/>
          <a:p>
            <a:pPr marL="0" lvl="0" indent="0" algn="ctr" rtl="0">
              <a:spcBef>
                <a:spcPts val="0"/>
              </a:spcBef>
              <a:spcAft>
                <a:spcPts val="0"/>
              </a:spcAft>
              <a:buNone/>
            </a:pPr>
            <a:r>
              <a:rPr lang="es-ES" sz="2000" b="1" dirty="0">
                <a:solidFill>
                  <a:schemeClr val="lt1"/>
                </a:solidFill>
                <a:latin typeface="Amatic SC"/>
                <a:ea typeface="Amatic SC"/>
                <a:cs typeface="Amatic SC"/>
                <a:sym typeface="Amatic SC"/>
              </a:rPr>
              <a:t>ARTEAGA, Aura. </a:t>
            </a:r>
          </a:p>
          <a:p>
            <a:pPr marL="0" lvl="0" indent="0" algn="ctr" rtl="0">
              <a:spcBef>
                <a:spcPts val="0"/>
              </a:spcBef>
              <a:spcAft>
                <a:spcPts val="0"/>
              </a:spcAft>
              <a:buNone/>
            </a:pPr>
            <a:r>
              <a:rPr lang="es-ES" sz="2000" b="1" dirty="0">
                <a:solidFill>
                  <a:schemeClr val="lt1"/>
                </a:solidFill>
                <a:latin typeface="Amatic SC"/>
                <a:ea typeface="Amatic SC"/>
                <a:cs typeface="Amatic SC"/>
                <a:sym typeface="Amatic SC"/>
              </a:rPr>
              <a:t>aura.arteaga@pi.edu.co</a:t>
            </a:r>
          </a:p>
          <a:p>
            <a:pPr marL="0" lvl="0" indent="0" algn="ctr" rtl="0">
              <a:spcBef>
                <a:spcPts val="0"/>
              </a:spcBef>
              <a:spcAft>
                <a:spcPts val="0"/>
              </a:spcAft>
              <a:buNone/>
            </a:pPr>
            <a:r>
              <a:rPr lang="es-ES" sz="2000" b="1" dirty="0">
                <a:solidFill>
                  <a:schemeClr val="lt1"/>
                </a:solidFill>
                <a:latin typeface="Amatic SC"/>
                <a:ea typeface="Amatic SC"/>
                <a:cs typeface="Amatic SC"/>
                <a:sym typeface="Amatic SC"/>
              </a:rPr>
              <a:t>Programación de Software y Aplicativos Móviles, Politécnico Internacional </a:t>
            </a:r>
          </a:p>
          <a:p>
            <a:pPr marL="0" lvl="0" indent="0" algn="ctr" rtl="0">
              <a:spcBef>
                <a:spcPts val="0"/>
              </a:spcBef>
              <a:spcAft>
                <a:spcPts val="0"/>
              </a:spcAft>
              <a:buNone/>
            </a:pPr>
            <a:r>
              <a:rPr lang="es-ES" sz="2000" b="1" dirty="0">
                <a:solidFill>
                  <a:schemeClr val="lt1"/>
                </a:solidFill>
                <a:latin typeface="Amatic SC"/>
                <a:ea typeface="Amatic SC"/>
                <a:cs typeface="Amatic SC"/>
                <a:sym typeface="Amatic SC"/>
              </a:rPr>
              <a:t>Dirección: Cl. 80 #69-7, Bogotá, Cundinamarca</a:t>
            </a:r>
          </a:p>
          <a:p>
            <a:endParaRPr lang="es-CO" dirty="0"/>
          </a:p>
        </p:txBody>
      </p:sp>
      <p:pic>
        <p:nvPicPr>
          <p:cNvPr id="6" name="image2.jpeg" descr="Texto&#10;&#10;Descripción generada automáticamente">
            <a:extLst>
              <a:ext uri="{FF2B5EF4-FFF2-40B4-BE49-F238E27FC236}">
                <a16:creationId xmlns:a16="http://schemas.microsoft.com/office/drawing/2014/main" id="{54DCF094-2474-C6C7-7A38-CBEE90628F56}"/>
              </a:ext>
            </a:extLst>
          </p:cNvPr>
          <p:cNvPicPr>
            <a:picLocks noChangeAspect="1"/>
          </p:cNvPicPr>
          <p:nvPr/>
        </p:nvPicPr>
        <p:blipFill>
          <a:blip r:embed="rId6" cstate="print"/>
          <a:stretch>
            <a:fillRect/>
          </a:stretch>
        </p:blipFill>
        <p:spPr>
          <a:xfrm>
            <a:off x="272317" y="259401"/>
            <a:ext cx="1229033" cy="1135586"/>
          </a:xfrm>
          <a:prstGeom prst="rect">
            <a:avLst/>
          </a:prstGeom>
        </p:spPr>
      </p:pic>
      <p:pic>
        <p:nvPicPr>
          <p:cNvPr id="3" name="Sonido grabado">
            <a:hlinkClick r:id="" action="ppaction://media"/>
            <a:extLst>
              <a:ext uri="{FF2B5EF4-FFF2-40B4-BE49-F238E27FC236}">
                <a16:creationId xmlns:a16="http://schemas.microsoft.com/office/drawing/2014/main" id="{34177118-145C-F1BF-EC9A-7EEEBEB06E1F}"/>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904654" y="4708254"/>
            <a:ext cx="175846" cy="17584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43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p:cTn id="7" fill="hold" display="0">
                  <p:stCondLst>
                    <p:cond delay="indefinite"/>
                  </p:stCondLst>
                  <p:endCondLst>
                    <p:cond evt="onStopAudio" delay="0">
                      <p:tgtEl>
                        <p:sldTgt/>
                      </p:tgtEl>
                    </p:cond>
                  </p:endCondLst>
                </p:cTn>
                <p:tgtEl>
                  <p:spTgt spid="3"/>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33"/>
        <p:cNvGrpSpPr/>
        <p:nvPr/>
      </p:nvGrpSpPr>
      <p:grpSpPr>
        <a:xfrm>
          <a:off x="0" y="0"/>
          <a:ext cx="0" cy="0"/>
          <a:chOff x="0" y="0"/>
          <a:chExt cx="0" cy="0"/>
        </a:xfrm>
      </p:grpSpPr>
      <p:sp>
        <p:nvSpPr>
          <p:cNvPr id="234" name="Google Shape;234;p20"/>
          <p:cNvSpPr txBox="1"/>
          <p:nvPr/>
        </p:nvSpPr>
        <p:spPr>
          <a:xfrm>
            <a:off x="1899138" y="269670"/>
            <a:ext cx="5585008" cy="762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419" sz="2720" b="1" dirty="0">
                <a:solidFill>
                  <a:schemeClr val="lt1"/>
                </a:solidFill>
                <a:latin typeface="Amatic SC"/>
                <a:ea typeface="Amatic SC"/>
                <a:cs typeface="Amatic SC"/>
                <a:sym typeface="Amatic SC"/>
              </a:rPr>
              <a:t>Definición de roles del equipo </a:t>
            </a:r>
          </a:p>
          <a:p>
            <a:pPr marL="0" lvl="0" indent="0" algn="ctr" rtl="0">
              <a:spcBef>
                <a:spcPts val="0"/>
              </a:spcBef>
              <a:spcAft>
                <a:spcPts val="0"/>
              </a:spcAft>
              <a:buNone/>
            </a:pPr>
            <a:endParaRPr lang="es-419" sz="2720" b="1" dirty="0">
              <a:solidFill>
                <a:schemeClr val="lt1"/>
              </a:solidFill>
              <a:latin typeface="Amatic SC"/>
              <a:ea typeface="Amatic SC"/>
              <a:cs typeface="Amatic SC"/>
              <a:sym typeface="Amatic SC"/>
            </a:endParaRPr>
          </a:p>
          <a:p>
            <a:pPr marL="0" lvl="0" indent="0" algn="ctr" rtl="0">
              <a:spcBef>
                <a:spcPts val="0"/>
              </a:spcBef>
              <a:spcAft>
                <a:spcPts val="0"/>
              </a:spcAft>
              <a:buNone/>
            </a:pPr>
            <a:endParaRPr lang="es-CO" sz="3220" b="1" dirty="0">
              <a:solidFill>
                <a:schemeClr val="lt1"/>
              </a:solidFill>
              <a:latin typeface="Amatic SC"/>
              <a:ea typeface="Amatic SC"/>
              <a:cs typeface="Amatic SC"/>
              <a:sym typeface="Amatic SC"/>
            </a:endParaRPr>
          </a:p>
        </p:txBody>
      </p:sp>
      <p:sp>
        <p:nvSpPr>
          <p:cNvPr id="2" name="Google Shape;167;p17">
            <a:extLst>
              <a:ext uri="{FF2B5EF4-FFF2-40B4-BE49-F238E27FC236}">
                <a16:creationId xmlns:a16="http://schemas.microsoft.com/office/drawing/2014/main" id="{8CEA0E14-8BC5-33AE-6A00-CA64DF606886}"/>
              </a:ext>
            </a:extLst>
          </p:cNvPr>
          <p:cNvSpPr txBox="1"/>
          <p:nvPr/>
        </p:nvSpPr>
        <p:spPr>
          <a:xfrm>
            <a:off x="373600" y="1031670"/>
            <a:ext cx="3855700" cy="738633"/>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ES" sz="1800" dirty="0" err="1">
                <a:solidFill>
                  <a:schemeClr val="lt1"/>
                </a:solidFill>
                <a:latin typeface="Englebert"/>
                <a:ea typeface="Englebert"/>
                <a:cs typeface="Englebert"/>
                <a:sym typeface="Englebert"/>
              </a:rPr>
              <a:t>Product</a:t>
            </a:r>
            <a:r>
              <a:rPr lang="es-ES" sz="1800" dirty="0">
                <a:solidFill>
                  <a:schemeClr val="lt1"/>
                </a:solidFill>
                <a:latin typeface="Englebert"/>
                <a:ea typeface="Englebert"/>
                <a:cs typeface="Englebert"/>
                <a:sym typeface="Englebert"/>
              </a:rPr>
              <a:t> </a:t>
            </a:r>
            <a:r>
              <a:rPr lang="es-ES" sz="1800" dirty="0" err="1">
                <a:solidFill>
                  <a:schemeClr val="lt1"/>
                </a:solidFill>
                <a:latin typeface="Englebert"/>
                <a:ea typeface="Englebert"/>
                <a:cs typeface="Englebert"/>
                <a:sym typeface="Englebert"/>
              </a:rPr>
              <a:t>Owner</a:t>
            </a:r>
            <a:r>
              <a:rPr lang="es-ES" sz="1800" dirty="0">
                <a:solidFill>
                  <a:schemeClr val="lt1"/>
                </a:solidFill>
                <a:latin typeface="Englebert"/>
                <a:ea typeface="Englebert"/>
                <a:cs typeface="Englebert"/>
                <a:sym typeface="Englebert"/>
              </a:rPr>
              <a:t> o responsable del producto</a:t>
            </a:r>
            <a:endParaRPr lang="es-419" sz="1800" dirty="0">
              <a:solidFill>
                <a:schemeClr val="lt1"/>
              </a:solidFill>
              <a:latin typeface="Englebert"/>
              <a:ea typeface="Englebert"/>
              <a:cs typeface="Englebert"/>
              <a:sym typeface="Englebert"/>
            </a:endParaRPr>
          </a:p>
        </p:txBody>
      </p:sp>
      <p:sp>
        <p:nvSpPr>
          <p:cNvPr id="8" name="Google Shape;167;p17">
            <a:extLst>
              <a:ext uri="{FF2B5EF4-FFF2-40B4-BE49-F238E27FC236}">
                <a16:creationId xmlns:a16="http://schemas.microsoft.com/office/drawing/2014/main" id="{3C3A7F8F-4E74-938A-F9FB-DD1047AB0DB0}"/>
              </a:ext>
            </a:extLst>
          </p:cNvPr>
          <p:cNvSpPr txBox="1"/>
          <p:nvPr/>
        </p:nvSpPr>
        <p:spPr>
          <a:xfrm>
            <a:off x="4691642" y="1268492"/>
            <a:ext cx="3855700" cy="3508623"/>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ES" sz="1800" dirty="0">
                <a:solidFill>
                  <a:schemeClr val="accent6">
                    <a:lumMod val="60000"/>
                    <a:lumOff val="40000"/>
                  </a:schemeClr>
                </a:solidFill>
                <a:latin typeface="Englebert"/>
                <a:ea typeface="Englebert"/>
                <a:cs typeface="Englebert"/>
                <a:sym typeface="Englebert"/>
              </a:rPr>
              <a:t>Responsable: </a:t>
            </a:r>
            <a:r>
              <a:rPr lang="es-ES" sz="1800" dirty="0" err="1">
                <a:solidFill>
                  <a:schemeClr val="accent6">
                    <a:lumMod val="60000"/>
                    <a:lumOff val="40000"/>
                  </a:schemeClr>
                </a:solidFill>
                <a:latin typeface="Englebert"/>
                <a:ea typeface="Englebert"/>
                <a:cs typeface="Englebert"/>
                <a:sym typeface="Englebert"/>
              </a:rPr>
              <a:t>Jhon</a:t>
            </a:r>
            <a:r>
              <a:rPr lang="es-ES" sz="1800" dirty="0">
                <a:solidFill>
                  <a:schemeClr val="accent6">
                    <a:lumMod val="60000"/>
                    <a:lumOff val="40000"/>
                  </a:schemeClr>
                </a:solidFill>
                <a:latin typeface="Englebert"/>
                <a:ea typeface="Englebert"/>
                <a:cs typeface="Englebert"/>
                <a:sym typeface="Englebert"/>
              </a:rPr>
              <a:t> Buitrago</a:t>
            </a:r>
          </a:p>
          <a:p>
            <a:pPr marL="0" lvl="0" indent="0" algn="ctr" rtl="0">
              <a:spcBef>
                <a:spcPts val="0"/>
              </a:spcBef>
              <a:spcAft>
                <a:spcPts val="0"/>
              </a:spcAft>
              <a:buNone/>
            </a:pPr>
            <a:r>
              <a:rPr lang="es-ES" sz="1800" dirty="0">
                <a:solidFill>
                  <a:schemeClr val="lt1"/>
                </a:solidFill>
                <a:latin typeface="Englebert"/>
                <a:ea typeface="Englebert"/>
                <a:cs typeface="Englebert"/>
                <a:sym typeface="Englebert"/>
              </a:rPr>
              <a:t>Esta es la persona a cargo de la lista de trabajo pendiente del producto (</a:t>
            </a:r>
            <a:r>
              <a:rPr lang="es-ES" sz="1800" dirty="0" err="1">
                <a:solidFill>
                  <a:schemeClr val="lt1"/>
                </a:solidFill>
                <a:latin typeface="Englebert"/>
                <a:ea typeface="Englebert"/>
                <a:cs typeface="Englebert"/>
                <a:sym typeface="Englebert"/>
              </a:rPr>
              <a:t>product</a:t>
            </a:r>
            <a:r>
              <a:rPr lang="es-ES" sz="1800" dirty="0">
                <a:solidFill>
                  <a:schemeClr val="lt1"/>
                </a:solidFill>
                <a:latin typeface="Englebert"/>
                <a:ea typeface="Englebert"/>
                <a:cs typeface="Englebert"/>
                <a:sym typeface="Englebert"/>
              </a:rPr>
              <a:t> backlog). Está conectado a las necesidades del cliente y se centra en transmitir el punto de vista del usuario a su equipo y a otros ejecutivos involucrados. Aporta claridad sobre qué es lo siguiente que se debe entregar debido a su importancia. En última instancia, debe definir  cuándo algo está listo para ser entregado.</a:t>
            </a:r>
          </a:p>
        </p:txBody>
      </p:sp>
      <p:pic>
        <p:nvPicPr>
          <p:cNvPr id="11" name="Imagen 10" descr="Persona con cabello largo&#10;&#10;Descripción generada automáticamente con confianza media">
            <a:extLst>
              <a:ext uri="{FF2B5EF4-FFF2-40B4-BE49-F238E27FC236}">
                <a16:creationId xmlns:a16="http://schemas.microsoft.com/office/drawing/2014/main" id="{C4E12AC9-31A0-D6DE-8673-7B676C0DA586}"/>
              </a:ext>
            </a:extLst>
          </p:cNvPr>
          <p:cNvPicPr>
            <a:picLocks noChangeAspect="1"/>
          </p:cNvPicPr>
          <p:nvPr/>
        </p:nvPicPr>
        <p:blipFill rotWithShape="1">
          <a:blip r:embed="rId5"/>
          <a:srcRect l="13269" t="-2077" r="6346" b="16082"/>
          <a:stretch/>
        </p:blipFill>
        <p:spPr>
          <a:xfrm>
            <a:off x="596658" y="1911020"/>
            <a:ext cx="3387969" cy="2684338"/>
          </a:xfrm>
          <a:prstGeom prst="rect">
            <a:avLst/>
          </a:prstGeom>
        </p:spPr>
      </p:pic>
      <p:pic>
        <p:nvPicPr>
          <p:cNvPr id="4" name="Sonido grabado">
            <a:hlinkClick r:id="" action="ppaction://media"/>
            <a:extLst>
              <a:ext uri="{FF2B5EF4-FFF2-40B4-BE49-F238E27FC236}">
                <a16:creationId xmlns:a16="http://schemas.microsoft.com/office/drawing/2014/main" id="{031F8119-236E-C826-DBE5-340615BC50F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74797" y="4687230"/>
            <a:ext cx="179769" cy="179769"/>
          </a:xfrm>
          <a:prstGeom prst="rect">
            <a:avLst/>
          </a:prstGeom>
        </p:spPr>
      </p:pic>
    </p:spTree>
    <p:extLst>
      <p:ext uri="{BB962C8B-B14F-4D97-AF65-F5344CB8AC3E}">
        <p14:creationId xmlns:p14="http://schemas.microsoft.com/office/powerpoint/2010/main" val="996290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362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p:cTn id="7" fill="hold" display="0">
                  <p:stCondLst>
                    <p:cond delay="indefinite"/>
                  </p:stCondLst>
                  <p:endCondLst>
                    <p:cond evt="onStopAudio" delay="0">
                      <p:tgtEl>
                        <p:sldTgt/>
                      </p:tgtEl>
                    </p:cond>
                  </p:endCondLst>
                </p:cTn>
                <p:tgtEl>
                  <p:spTgt spid="4"/>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33"/>
        <p:cNvGrpSpPr/>
        <p:nvPr/>
      </p:nvGrpSpPr>
      <p:grpSpPr>
        <a:xfrm>
          <a:off x="0" y="0"/>
          <a:ext cx="0" cy="0"/>
          <a:chOff x="0" y="0"/>
          <a:chExt cx="0" cy="0"/>
        </a:xfrm>
      </p:grpSpPr>
      <p:sp>
        <p:nvSpPr>
          <p:cNvPr id="234" name="Google Shape;234;p20"/>
          <p:cNvSpPr txBox="1"/>
          <p:nvPr/>
        </p:nvSpPr>
        <p:spPr>
          <a:xfrm>
            <a:off x="1899138" y="269670"/>
            <a:ext cx="5585008" cy="762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419" sz="2720" b="1" dirty="0">
                <a:solidFill>
                  <a:schemeClr val="lt1"/>
                </a:solidFill>
                <a:latin typeface="Amatic SC"/>
                <a:ea typeface="Amatic SC"/>
                <a:cs typeface="Amatic SC"/>
                <a:sym typeface="Amatic SC"/>
              </a:rPr>
              <a:t>Definición de roles del equipo </a:t>
            </a:r>
          </a:p>
          <a:p>
            <a:pPr marL="0" lvl="0" indent="0" algn="ctr" rtl="0">
              <a:spcBef>
                <a:spcPts val="0"/>
              </a:spcBef>
              <a:spcAft>
                <a:spcPts val="0"/>
              </a:spcAft>
              <a:buNone/>
            </a:pPr>
            <a:endParaRPr lang="es-419" sz="2720" b="1" dirty="0">
              <a:solidFill>
                <a:schemeClr val="lt1"/>
              </a:solidFill>
              <a:latin typeface="Amatic SC"/>
              <a:ea typeface="Amatic SC"/>
              <a:cs typeface="Amatic SC"/>
              <a:sym typeface="Amatic SC"/>
            </a:endParaRPr>
          </a:p>
          <a:p>
            <a:pPr marL="0" lvl="0" indent="0" algn="ctr" rtl="0">
              <a:spcBef>
                <a:spcPts val="0"/>
              </a:spcBef>
              <a:spcAft>
                <a:spcPts val="0"/>
              </a:spcAft>
              <a:buNone/>
            </a:pPr>
            <a:endParaRPr lang="es-CO" sz="3220" b="1" dirty="0">
              <a:solidFill>
                <a:schemeClr val="lt1"/>
              </a:solidFill>
              <a:latin typeface="Amatic SC"/>
              <a:ea typeface="Amatic SC"/>
              <a:cs typeface="Amatic SC"/>
              <a:sym typeface="Amatic SC"/>
            </a:endParaRPr>
          </a:p>
        </p:txBody>
      </p:sp>
      <p:sp>
        <p:nvSpPr>
          <p:cNvPr id="2" name="Google Shape;167;p17">
            <a:extLst>
              <a:ext uri="{FF2B5EF4-FFF2-40B4-BE49-F238E27FC236}">
                <a16:creationId xmlns:a16="http://schemas.microsoft.com/office/drawing/2014/main" id="{8CEA0E14-8BC5-33AE-6A00-CA64DF606886}"/>
              </a:ext>
            </a:extLst>
          </p:cNvPr>
          <p:cNvSpPr txBox="1"/>
          <p:nvPr/>
        </p:nvSpPr>
        <p:spPr>
          <a:xfrm>
            <a:off x="500019" y="1111245"/>
            <a:ext cx="3855700" cy="461635"/>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ES" sz="1800" dirty="0">
                <a:solidFill>
                  <a:schemeClr val="lt1"/>
                </a:solidFill>
                <a:latin typeface="Englebert"/>
                <a:ea typeface="Englebert"/>
                <a:cs typeface="Englebert"/>
                <a:sym typeface="Englebert"/>
              </a:rPr>
              <a:t>Scrum Master</a:t>
            </a:r>
            <a:endParaRPr lang="es-419" sz="1800" dirty="0">
              <a:solidFill>
                <a:schemeClr val="lt1"/>
              </a:solidFill>
              <a:latin typeface="Englebert"/>
              <a:ea typeface="Englebert"/>
              <a:cs typeface="Englebert"/>
              <a:sym typeface="Englebert"/>
            </a:endParaRPr>
          </a:p>
        </p:txBody>
      </p:sp>
      <p:sp>
        <p:nvSpPr>
          <p:cNvPr id="8" name="Google Shape;167;p17">
            <a:extLst>
              <a:ext uri="{FF2B5EF4-FFF2-40B4-BE49-F238E27FC236}">
                <a16:creationId xmlns:a16="http://schemas.microsoft.com/office/drawing/2014/main" id="{3C3A7F8F-4E74-938A-F9FB-DD1047AB0DB0}"/>
              </a:ext>
            </a:extLst>
          </p:cNvPr>
          <p:cNvSpPr txBox="1"/>
          <p:nvPr/>
        </p:nvSpPr>
        <p:spPr>
          <a:xfrm>
            <a:off x="4572000" y="1652456"/>
            <a:ext cx="3855700" cy="2954625"/>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ES" sz="1800" dirty="0">
                <a:solidFill>
                  <a:schemeClr val="accent6">
                    <a:lumMod val="60000"/>
                    <a:lumOff val="40000"/>
                  </a:schemeClr>
                </a:solidFill>
                <a:latin typeface="Englebert"/>
                <a:ea typeface="Englebert"/>
                <a:cs typeface="Englebert"/>
                <a:sym typeface="Englebert"/>
              </a:rPr>
              <a:t>Responsable: Juan Sebastián R</a:t>
            </a:r>
          </a:p>
          <a:p>
            <a:pPr marL="0" lvl="0" indent="0" algn="ctr" rtl="0">
              <a:spcBef>
                <a:spcPts val="0"/>
              </a:spcBef>
              <a:spcAft>
                <a:spcPts val="0"/>
              </a:spcAft>
              <a:buNone/>
            </a:pPr>
            <a:r>
              <a:rPr lang="es-ES" sz="1800" dirty="0">
                <a:solidFill>
                  <a:schemeClr val="bg1"/>
                </a:solidFill>
                <a:latin typeface="Englebert"/>
                <a:ea typeface="Englebert"/>
                <a:cs typeface="Englebert"/>
                <a:sym typeface="Englebert"/>
              </a:rPr>
              <a:t>El Scrum Master es la persona que dirige los distintos eventos de Scrum. Se considera como el gerente del proyecto y facilitador de Scrum. El Scrum Master debe promover las reuniones diarias de actualización y organizar las reuniones de planificación, revisión y análisis retrospectivo del sprint.</a:t>
            </a:r>
          </a:p>
          <a:p>
            <a:pPr marL="0" lvl="0" indent="0" algn="ctr" rtl="0">
              <a:spcBef>
                <a:spcPts val="0"/>
              </a:spcBef>
              <a:spcAft>
                <a:spcPts val="0"/>
              </a:spcAft>
              <a:buNone/>
            </a:pPr>
            <a:r>
              <a:rPr lang="es-ES" sz="1800" dirty="0">
                <a:solidFill>
                  <a:schemeClr val="lt1"/>
                </a:solidFill>
                <a:latin typeface="Englebert"/>
                <a:ea typeface="Englebert"/>
                <a:cs typeface="Englebert"/>
                <a:sym typeface="Englebert"/>
              </a:rPr>
              <a:t>.</a:t>
            </a:r>
          </a:p>
        </p:txBody>
      </p:sp>
      <p:pic>
        <p:nvPicPr>
          <p:cNvPr id="3" name="Imagen 2" descr="Un hombre en frente de una camioneta&#10;&#10;Descripción generada automáticamente con confianza media">
            <a:extLst>
              <a:ext uri="{FF2B5EF4-FFF2-40B4-BE49-F238E27FC236}">
                <a16:creationId xmlns:a16="http://schemas.microsoft.com/office/drawing/2014/main" id="{C5CDCEC1-CC38-E801-94B1-ECC0E831021A}"/>
              </a:ext>
            </a:extLst>
          </p:cNvPr>
          <p:cNvPicPr>
            <a:picLocks noChangeAspect="1"/>
          </p:cNvPicPr>
          <p:nvPr/>
        </p:nvPicPr>
        <p:blipFill rotWithShape="1">
          <a:blip r:embed="rId5"/>
          <a:srcRect l="25192" r="18654" b="20502"/>
          <a:stretch/>
        </p:blipFill>
        <p:spPr>
          <a:xfrm>
            <a:off x="716300" y="1656852"/>
            <a:ext cx="3423138" cy="2983445"/>
          </a:xfrm>
          <a:prstGeom prst="rect">
            <a:avLst/>
          </a:prstGeom>
        </p:spPr>
      </p:pic>
      <p:pic>
        <p:nvPicPr>
          <p:cNvPr id="4" name="Sonido grabado">
            <a:hlinkClick r:id="" action="ppaction://media"/>
            <a:extLst>
              <a:ext uri="{FF2B5EF4-FFF2-40B4-BE49-F238E27FC236}">
                <a16:creationId xmlns:a16="http://schemas.microsoft.com/office/drawing/2014/main" id="{DCFB2991-6DA3-EA94-B635-31C73F8245A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806150" y="4933032"/>
            <a:ext cx="210468" cy="210468"/>
          </a:xfrm>
          <a:prstGeom prst="rect">
            <a:avLst/>
          </a:prstGeom>
        </p:spPr>
      </p:pic>
    </p:spTree>
    <p:extLst>
      <p:ext uri="{BB962C8B-B14F-4D97-AF65-F5344CB8AC3E}">
        <p14:creationId xmlns:p14="http://schemas.microsoft.com/office/powerpoint/2010/main" val="4050292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384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p:cTn id="7" fill="hold" display="0">
                  <p:stCondLst>
                    <p:cond delay="indefinite"/>
                  </p:stCondLst>
                  <p:endCondLst>
                    <p:cond evt="onStopAudio" delay="0">
                      <p:tgtEl>
                        <p:sldTgt/>
                      </p:tgtEl>
                    </p:cond>
                  </p:endCondLst>
                </p:cTn>
                <p:tgtEl>
                  <p:spTgt spid="4"/>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33"/>
        <p:cNvGrpSpPr/>
        <p:nvPr/>
      </p:nvGrpSpPr>
      <p:grpSpPr>
        <a:xfrm>
          <a:off x="0" y="0"/>
          <a:ext cx="0" cy="0"/>
          <a:chOff x="0" y="0"/>
          <a:chExt cx="0" cy="0"/>
        </a:xfrm>
      </p:grpSpPr>
      <p:sp>
        <p:nvSpPr>
          <p:cNvPr id="2" name="Google Shape;167;p17">
            <a:extLst>
              <a:ext uri="{FF2B5EF4-FFF2-40B4-BE49-F238E27FC236}">
                <a16:creationId xmlns:a16="http://schemas.microsoft.com/office/drawing/2014/main" id="{8CEA0E14-8BC5-33AE-6A00-CA64DF606886}"/>
              </a:ext>
            </a:extLst>
          </p:cNvPr>
          <p:cNvSpPr txBox="1"/>
          <p:nvPr/>
        </p:nvSpPr>
        <p:spPr>
          <a:xfrm>
            <a:off x="2644150" y="277368"/>
            <a:ext cx="3855700" cy="738633"/>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ES" sz="3600" dirty="0">
                <a:solidFill>
                  <a:schemeClr val="lt1"/>
                </a:solidFill>
                <a:latin typeface="Englebert"/>
                <a:ea typeface="Englebert"/>
                <a:cs typeface="Englebert"/>
                <a:sym typeface="Englebert"/>
              </a:rPr>
              <a:t>Equipo Scrum</a:t>
            </a:r>
            <a:endParaRPr lang="es-419" sz="3600" dirty="0">
              <a:solidFill>
                <a:schemeClr val="lt1"/>
              </a:solidFill>
              <a:latin typeface="Englebert"/>
              <a:ea typeface="Englebert"/>
              <a:cs typeface="Englebert"/>
              <a:sym typeface="Englebert"/>
            </a:endParaRPr>
          </a:p>
        </p:txBody>
      </p:sp>
      <p:sp>
        <p:nvSpPr>
          <p:cNvPr id="8" name="Google Shape;167;p17">
            <a:extLst>
              <a:ext uri="{FF2B5EF4-FFF2-40B4-BE49-F238E27FC236}">
                <a16:creationId xmlns:a16="http://schemas.microsoft.com/office/drawing/2014/main" id="{3C3A7F8F-4E74-938A-F9FB-DD1047AB0DB0}"/>
              </a:ext>
            </a:extLst>
          </p:cNvPr>
          <p:cNvSpPr txBox="1"/>
          <p:nvPr/>
        </p:nvSpPr>
        <p:spPr>
          <a:xfrm>
            <a:off x="-462951" y="3426148"/>
            <a:ext cx="3855700" cy="1015632"/>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ES" sz="1800" dirty="0">
                <a:solidFill>
                  <a:schemeClr val="accent6">
                    <a:lumMod val="75000"/>
                  </a:schemeClr>
                </a:solidFill>
                <a:latin typeface="Englebert"/>
                <a:ea typeface="Englebert"/>
                <a:cs typeface="Englebert"/>
                <a:sym typeface="Englebert"/>
              </a:rPr>
              <a:t>Business </a:t>
            </a:r>
            <a:r>
              <a:rPr lang="es-ES" sz="1800" dirty="0" err="1">
                <a:solidFill>
                  <a:schemeClr val="accent6">
                    <a:lumMod val="75000"/>
                  </a:schemeClr>
                </a:solidFill>
                <a:latin typeface="Englebert"/>
                <a:ea typeface="Englebert"/>
                <a:cs typeface="Englebert"/>
                <a:sym typeface="Englebert"/>
              </a:rPr>
              <a:t>Analyst</a:t>
            </a:r>
            <a:endParaRPr lang="es-ES" sz="1800" dirty="0">
              <a:solidFill>
                <a:schemeClr val="accent6">
                  <a:lumMod val="75000"/>
                </a:schemeClr>
              </a:solidFill>
              <a:latin typeface="Englebert"/>
              <a:ea typeface="Englebert"/>
              <a:cs typeface="Englebert"/>
              <a:sym typeface="Englebert"/>
            </a:endParaRPr>
          </a:p>
          <a:p>
            <a:pPr marL="0" lvl="0" indent="0" algn="ctr" rtl="0">
              <a:spcBef>
                <a:spcPts val="0"/>
              </a:spcBef>
              <a:spcAft>
                <a:spcPts val="0"/>
              </a:spcAft>
              <a:buNone/>
            </a:pPr>
            <a:r>
              <a:rPr lang="es-ES" sz="1800" dirty="0">
                <a:solidFill>
                  <a:schemeClr val="accent6">
                    <a:lumMod val="75000"/>
                  </a:schemeClr>
                </a:solidFill>
                <a:latin typeface="Englebert"/>
                <a:ea typeface="Englebert"/>
                <a:cs typeface="Englebert"/>
                <a:sym typeface="Englebert"/>
              </a:rPr>
              <a:t>Angela </a:t>
            </a:r>
            <a:r>
              <a:rPr lang="es-ES" sz="1800" dirty="0" err="1">
                <a:solidFill>
                  <a:schemeClr val="accent6">
                    <a:lumMod val="75000"/>
                  </a:schemeClr>
                </a:solidFill>
                <a:latin typeface="Englebert"/>
                <a:ea typeface="Englebert"/>
                <a:cs typeface="Englebert"/>
                <a:sym typeface="Englebert"/>
              </a:rPr>
              <a:t>Gomez</a:t>
            </a:r>
            <a:endParaRPr lang="es-ES" sz="1800" dirty="0">
              <a:solidFill>
                <a:schemeClr val="accent6">
                  <a:lumMod val="75000"/>
                </a:schemeClr>
              </a:solidFill>
              <a:latin typeface="Englebert"/>
              <a:ea typeface="Englebert"/>
              <a:cs typeface="Englebert"/>
              <a:sym typeface="Englebert"/>
            </a:endParaRPr>
          </a:p>
          <a:p>
            <a:pPr marL="0" lvl="0" indent="0" algn="ctr" rtl="0">
              <a:spcBef>
                <a:spcPts val="0"/>
              </a:spcBef>
              <a:spcAft>
                <a:spcPts val="0"/>
              </a:spcAft>
              <a:buNone/>
            </a:pPr>
            <a:endParaRPr lang="es-ES" sz="1800" dirty="0">
              <a:solidFill>
                <a:schemeClr val="lt1"/>
              </a:solidFill>
              <a:latin typeface="Englebert"/>
              <a:ea typeface="Englebert"/>
              <a:cs typeface="Englebert"/>
              <a:sym typeface="Englebert"/>
            </a:endParaRPr>
          </a:p>
        </p:txBody>
      </p:sp>
      <p:pic>
        <p:nvPicPr>
          <p:cNvPr id="10" name="Imagen 9" descr="Un hombre con un traje de color negro y camisa blanca&#10;&#10;Descripción generada automáticamente">
            <a:extLst>
              <a:ext uri="{FF2B5EF4-FFF2-40B4-BE49-F238E27FC236}">
                <a16:creationId xmlns:a16="http://schemas.microsoft.com/office/drawing/2014/main" id="{FDF41EDA-F0C2-6C92-A2CE-FB51DB81E20D}"/>
              </a:ext>
            </a:extLst>
          </p:cNvPr>
          <p:cNvPicPr>
            <a:picLocks noChangeAspect="1"/>
          </p:cNvPicPr>
          <p:nvPr/>
        </p:nvPicPr>
        <p:blipFill>
          <a:blip r:embed="rId5"/>
          <a:stretch>
            <a:fillRect/>
          </a:stretch>
        </p:blipFill>
        <p:spPr>
          <a:xfrm>
            <a:off x="3125534" y="2676664"/>
            <a:ext cx="1905000" cy="1257300"/>
          </a:xfrm>
          <a:prstGeom prst="rect">
            <a:avLst/>
          </a:prstGeom>
        </p:spPr>
      </p:pic>
      <p:pic>
        <p:nvPicPr>
          <p:cNvPr id="12" name="Imagen 11" descr="Una persona sonriendo&#10;&#10;Descripción generada automáticamente">
            <a:extLst>
              <a:ext uri="{FF2B5EF4-FFF2-40B4-BE49-F238E27FC236}">
                <a16:creationId xmlns:a16="http://schemas.microsoft.com/office/drawing/2014/main" id="{B69666B3-6BF4-C5B5-10DD-C8592A10A980}"/>
              </a:ext>
            </a:extLst>
          </p:cNvPr>
          <p:cNvPicPr>
            <a:picLocks noChangeAspect="1"/>
          </p:cNvPicPr>
          <p:nvPr/>
        </p:nvPicPr>
        <p:blipFill>
          <a:blip r:embed="rId6"/>
          <a:stretch>
            <a:fillRect/>
          </a:stretch>
        </p:blipFill>
        <p:spPr>
          <a:xfrm>
            <a:off x="272551" y="1858952"/>
            <a:ext cx="1905000" cy="1419225"/>
          </a:xfrm>
          <a:prstGeom prst="rect">
            <a:avLst/>
          </a:prstGeom>
        </p:spPr>
      </p:pic>
      <p:sp>
        <p:nvSpPr>
          <p:cNvPr id="14" name="Google Shape;167;p17">
            <a:extLst>
              <a:ext uri="{FF2B5EF4-FFF2-40B4-BE49-F238E27FC236}">
                <a16:creationId xmlns:a16="http://schemas.microsoft.com/office/drawing/2014/main" id="{9AA7D03E-2F29-276A-2577-F935732C3B58}"/>
              </a:ext>
            </a:extLst>
          </p:cNvPr>
          <p:cNvSpPr txBox="1"/>
          <p:nvPr/>
        </p:nvSpPr>
        <p:spPr>
          <a:xfrm>
            <a:off x="2935757" y="1394884"/>
            <a:ext cx="3855700" cy="1015632"/>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ES" sz="1800" dirty="0">
                <a:solidFill>
                  <a:schemeClr val="accent6">
                    <a:lumMod val="75000"/>
                  </a:schemeClr>
                </a:solidFill>
                <a:latin typeface="Englebert"/>
                <a:ea typeface="Englebert"/>
                <a:cs typeface="Englebert"/>
                <a:sym typeface="Englebert"/>
              </a:rPr>
              <a:t>A </a:t>
            </a:r>
            <a:r>
              <a:rPr lang="es-ES" sz="1800" dirty="0" err="1">
                <a:solidFill>
                  <a:schemeClr val="accent6">
                    <a:lumMod val="75000"/>
                  </a:schemeClr>
                </a:solidFill>
                <a:latin typeface="Englebert"/>
                <a:ea typeface="Englebert"/>
                <a:cs typeface="Englebert"/>
                <a:sym typeface="Englebert"/>
              </a:rPr>
              <a:t>Tester</a:t>
            </a:r>
            <a:r>
              <a:rPr lang="es-ES" sz="1800" dirty="0">
                <a:solidFill>
                  <a:schemeClr val="accent6">
                    <a:lumMod val="75000"/>
                  </a:schemeClr>
                </a:solidFill>
                <a:latin typeface="Englebert"/>
                <a:ea typeface="Englebert"/>
                <a:cs typeface="Englebert"/>
                <a:sym typeface="Englebert"/>
              </a:rPr>
              <a:t>: El QA </a:t>
            </a:r>
          </a:p>
          <a:p>
            <a:pPr marL="0" lvl="0" indent="0" algn="ctr" rtl="0">
              <a:spcBef>
                <a:spcPts val="0"/>
              </a:spcBef>
              <a:spcAft>
                <a:spcPts val="0"/>
              </a:spcAft>
              <a:buNone/>
            </a:pPr>
            <a:r>
              <a:rPr lang="es-ES" sz="1800" dirty="0">
                <a:solidFill>
                  <a:schemeClr val="accent6">
                    <a:lumMod val="75000"/>
                  </a:schemeClr>
                </a:solidFill>
                <a:latin typeface="Englebert"/>
                <a:ea typeface="Englebert"/>
                <a:cs typeface="Englebert"/>
                <a:sym typeface="Englebert"/>
              </a:rPr>
              <a:t>Juan Botero</a:t>
            </a:r>
          </a:p>
          <a:p>
            <a:pPr marL="0" lvl="0" indent="0" algn="ctr" rtl="0">
              <a:spcBef>
                <a:spcPts val="0"/>
              </a:spcBef>
              <a:spcAft>
                <a:spcPts val="0"/>
              </a:spcAft>
              <a:buNone/>
            </a:pPr>
            <a:endParaRPr lang="es-ES" sz="1800" dirty="0">
              <a:solidFill>
                <a:schemeClr val="lt1"/>
              </a:solidFill>
              <a:latin typeface="Englebert"/>
              <a:ea typeface="Englebert"/>
              <a:cs typeface="Englebert"/>
              <a:sym typeface="Englebert"/>
            </a:endParaRPr>
          </a:p>
        </p:txBody>
      </p:sp>
      <p:pic>
        <p:nvPicPr>
          <p:cNvPr id="16" name="Imagen 15" descr="Imagen en blanco y negro de un hombre con sombrero&#10;&#10;Descripción generada automáticamente">
            <a:extLst>
              <a:ext uri="{FF2B5EF4-FFF2-40B4-BE49-F238E27FC236}">
                <a16:creationId xmlns:a16="http://schemas.microsoft.com/office/drawing/2014/main" id="{06D397A8-86E9-9C01-8A9D-04CA08E7857A}"/>
              </a:ext>
            </a:extLst>
          </p:cNvPr>
          <p:cNvPicPr>
            <a:picLocks noChangeAspect="1"/>
          </p:cNvPicPr>
          <p:nvPr/>
        </p:nvPicPr>
        <p:blipFill>
          <a:blip r:embed="rId7"/>
          <a:stretch>
            <a:fillRect/>
          </a:stretch>
        </p:blipFill>
        <p:spPr>
          <a:xfrm>
            <a:off x="1464899" y="1016045"/>
            <a:ext cx="2504668" cy="1402613"/>
          </a:xfrm>
          <a:prstGeom prst="rect">
            <a:avLst/>
          </a:prstGeom>
        </p:spPr>
      </p:pic>
      <p:pic>
        <p:nvPicPr>
          <p:cNvPr id="18" name="Imagen 17" descr="Cara de una mujer&#10;&#10;Descripción generada automáticamente">
            <a:extLst>
              <a:ext uri="{FF2B5EF4-FFF2-40B4-BE49-F238E27FC236}">
                <a16:creationId xmlns:a16="http://schemas.microsoft.com/office/drawing/2014/main" id="{1013194A-E5F2-1FEE-5D96-0EF97AC3ADEF}"/>
              </a:ext>
            </a:extLst>
          </p:cNvPr>
          <p:cNvPicPr>
            <a:picLocks noChangeAspect="1"/>
          </p:cNvPicPr>
          <p:nvPr/>
        </p:nvPicPr>
        <p:blipFill>
          <a:blip r:embed="rId8"/>
          <a:stretch>
            <a:fillRect/>
          </a:stretch>
        </p:blipFill>
        <p:spPr>
          <a:xfrm>
            <a:off x="5277615" y="2117976"/>
            <a:ext cx="2307683" cy="1419225"/>
          </a:xfrm>
          <a:prstGeom prst="rect">
            <a:avLst/>
          </a:prstGeom>
        </p:spPr>
      </p:pic>
      <p:sp>
        <p:nvSpPr>
          <p:cNvPr id="19" name="Google Shape;167;p17">
            <a:extLst>
              <a:ext uri="{FF2B5EF4-FFF2-40B4-BE49-F238E27FC236}">
                <a16:creationId xmlns:a16="http://schemas.microsoft.com/office/drawing/2014/main" id="{8820EE34-D9D5-4568-287C-B0185849ACCD}"/>
              </a:ext>
            </a:extLst>
          </p:cNvPr>
          <p:cNvSpPr txBox="1"/>
          <p:nvPr/>
        </p:nvSpPr>
        <p:spPr>
          <a:xfrm>
            <a:off x="4908269" y="3537201"/>
            <a:ext cx="3855700" cy="1015632"/>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ES" sz="1800" dirty="0">
                <a:solidFill>
                  <a:schemeClr val="accent6">
                    <a:lumMod val="75000"/>
                  </a:schemeClr>
                </a:solidFill>
                <a:latin typeface="Englebert"/>
                <a:ea typeface="Englebert"/>
                <a:cs typeface="Englebert"/>
                <a:sym typeface="Englebert"/>
              </a:rPr>
              <a:t>Sr Java Developer: </a:t>
            </a:r>
          </a:p>
          <a:p>
            <a:pPr marL="0" lvl="0" indent="0" algn="ctr" rtl="0">
              <a:spcBef>
                <a:spcPts val="0"/>
              </a:spcBef>
              <a:spcAft>
                <a:spcPts val="0"/>
              </a:spcAft>
              <a:buNone/>
            </a:pPr>
            <a:r>
              <a:rPr lang="es-ES" sz="1800" dirty="0">
                <a:solidFill>
                  <a:schemeClr val="accent6">
                    <a:lumMod val="75000"/>
                  </a:schemeClr>
                </a:solidFill>
                <a:latin typeface="Englebert"/>
                <a:ea typeface="Englebert"/>
                <a:cs typeface="Englebert"/>
                <a:sym typeface="Englebert"/>
              </a:rPr>
              <a:t>Aura Arteaga</a:t>
            </a:r>
          </a:p>
          <a:p>
            <a:pPr marL="0" lvl="0" indent="0" algn="ctr" rtl="0">
              <a:spcBef>
                <a:spcPts val="0"/>
              </a:spcBef>
              <a:spcAft>
                <a:spcPts val="0"/>
              </a:spcAft>
              <a:buNone/>
            </a:pPr>
            <a:endParaRPr lang="es-ES" sz="1800" dirty="0">
              <a:solidFill>
                <a:schemeClr val="lt1"/>
              </a:solidFill>
              <a:latin typeface="Englebert"/>
              <a:ea typeface="Englebert"/>
              <a:cs typeface="Englebert"/>
              <a:sym typeface="Englebert"/>
            </a:endParaRPr>
          </a:p>
        </p:txBody>
      </p:sp>
      <p:sp>
        <p:nvSpPr>
          <p:cNvPr id="20" name="Google Shape;167;p17">
            <a:extLst>
              <a:ext uri="{FF2B5EF4-FFF2-40B4-BE49-F238E27FC236}">
                <a16:creationId xmlns:a16="http://schemas.microsoft.com/office/drawing/2014/main" id="{E7DA3FEA-E2B4-3425-133D-0A5C42C6FA50}"/>
              </a:ext>
            </a:extLst>
          </p:cNvPr>
          <p:cNvSpPr txBox="1"/>
          <p:nvPr/>
        </p:nvSpPr>
        <p:spPr>
          <a:xfrm>
            <a:off x="2307882" y="4011275"/>
            <a:ext cx="3855700" cy="1015632"/>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ES" sz="1800" dirty="0" err="1">
                <a:solidFill>
                  <a:schemeClr val="accent6">
                    <a:lumMod val="75000"/>
                  </a:schemeClr>
                </a:solidFill>
                <a:latin typeface="Englebert"/>
                <a:ea typeface="Englebert"/>
                <a:cs typeface="Englebert"/>
                <a:sym typeface="Englebert"/>
              </a:rPr>
              <a:t>Intermediate</a:t>
            </a:r>
            <a:r>
              <a:rPr lang="es-ES" sz="1800" dirty="0">
                <a:solidFill>
                  <a:schemeClr val="accent6">
                    <a:lumMod val="75000"/>
                  </a:schemeClr>
                </a:solidFill>
                <a:latin typeface="Englebert"/>
                <a:ea typeface="Englebert"/>
                <a:cs typeface="Englebert"/>
                <a:sym typeface="Englebert"/>
              </a:rPr>
              <a:t> Java Developer </a:t>
            </a:r>
          </a:p>
          <a:p>
            <a:pPr marL="0" lvl="0" indent="0" algn="ctr" rtl="0">
              <a:spcBef>
                <a:spcPts val="0"/>
              </a:spcBef>
              <a:spcAft>
                <a:spcPts val="0"/>
              </a:spcAft>
              <a:buNone/>
            </a:pPr>
            <a:r>
              <a:rPr lang="es-ES" sz="1800" dirty="0" err="1">
                <a:solidFill>
                  <a:schemeClr val="accent6">
                    <a:lumMod val="75000"/>
                  </a:schemeClr>
                </a:solidFill>
                <a:latin typeface="Englebert"/>
                <a:ea typeface="Englebert"/>
                <a:cs typeface="Englebert"/>
                <a:sym typeface="Englebert"/>
              </a:rPr>
              <a:t>Heiderbeth</a:t>
            </a:r>
            <a:endParaRPr lang="es-ES" sz="1800" dirty="0">
              <a:solidFill>
                <a:schemeClr val="accent6">
                  <a:lumMod val="75000"/>
                </a:schemeClr>
              </a:solidFill>
              <a:latin typeface="Englebert"/>
              <a:ea typeface="Englebert"/>
              <a:cs typeface="Englebert"/>
              <a:sym typeface="Englebert"/>
            </a:endParaRPr>
          </a:p>
          <a:p>
            <a:pPr marL="0" lvl="0" indent="0" algn="ctr" rtl="0">
              <a:spcBef>
                <a:spcPts val="0"/>
              </a:spcBef>
              <a:spcAft>
                <a:spcPts val="0"/>
              </a:spcAft>
              <a:buNone/>
            </a:pPr>
            <a:endParaRPr lang="es-ES" sz="1800" dirty="0">
              <a:solidFill>
                <a:schemeClr val="lt1"/>
              </a:solidFill>
              <a:latin typeface="Englebert"/>
              <a:ea typeface="Englebert"/>
              <a:cs typeface="Englebert"/>
              <a:sym typeface="Englebert"/>
            </a:endParaRPr>
          </a:p>
        </p:txBody>
      </p:sp>
      <p:pic>
        <p:nvPicPr>
          <p:cNvPr id="3" name="Sonido grabado">
            <a:hlinkClick r:id="" action="ppaction://media"/>
            <a:extLst>
              <a:ext uri="{FF2B5EF4-FFF2-40B4-BE49-F238E27FC236}">
                <a16:creationId xmlns:a16="http://schemas.microsoft.com/office/drawing/2014/main" id="{A12030E6-BE8A-BF2E-93CB-E32BC704BB6F}"/>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8763969" y="4856461"/>
            <a:ext cx="273270" cy="273270"/>
          </a:xfrm>
          <a:prstGeom prst="rect">
            <a:avLst/>
          </a:prstGeom>
        </p:spPr>
      </p:pic>
    </p:spTree>
    <p:extLst>
      <p:ext uri="{BB962C8B-B14F-4D97-AF65-F5344CB8AC3E}">
        <p14:creationId xmlns:p14="http://schemas.microsoft.com/office/powerpoint/2010/main" val="6369171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353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p:cTn id="7" fill="hold" display="0">
                  <p:stCondLst>
                    <p:cond delay="indefinite"/>
                  </p:stCondLst>
                  <p:endCondLst>
                    <p:cond evt="onStopAudio" delay="0">
                      <p:tgtEl>
                        <p:sldTgt/>
                      </p:tgtEl>
                    </p:cond>
                  </p:endCondLst>
                </p:cTn>
                <p:tgtEl>
                  <p:spTgt spid="3"/>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33"/>
        <p:cNvGrpSpPr/>
        <p:nvPr/>
      </p:nvGrpSpPr>
      <p:grpSpPr>
        <a:xfrm>
          <a:off x="0" y="0"/>
          <a:ext cx="0" cy="0"/>
          <a:chOff x="0" y="0"/>
          <a:chExt cx="0" cy="0"/>
        </a:xfrm>
      </p:grpSpPr>
      <p:sp>
        <p:nvSpPr>
          <p:cNvPr id="2" name="Google Shape;167;p17">
            <a:extLst>
              <a:ext uri="{FF2B5EF4-FFF2-40B4-BE49-F238E27FC236}">
                <a16:creationId xmlns:a16="http://schemas.microsoft.com/office/drawing/2014/main" id="{8CEA0E14-8BC5-33AE-6A00-CA64DF606886}"/>
              </a:ext>
            </a:extLst>
          </p:cNvPr>
          <p:cNvSpPr txBox="1"/>
          <p:nvPr/>
        </p:nvSpPr>
        <p:spPr>
          <a:xfrm>
            <a:off x="1882653" y="277367"/>
            <a:ext cx="6112486" cy="738633"/>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ES" sz="3600" dirty="0">
                <a:solidFill>
                  <a:schemeClr val="lt1"/>
                </a:solidFill>
                <a:latin typeface="Englebert"/>
                <a:ea typeface="Englebert"/>
                <a:cs typeface="Englebert"/>
                <a:sym typeface="Englebert"/>
              </a:rPr>
              <a:t>BACKLOG DEL PRODUCTO</a:t>
            </a:r>
            <a:endParaRPr lang="es-419" sz="3600" dirty="0">
              <a:solidFill>
                <a:schemeClr val="lt1"/>
              </a:solidFill>
              <a:latin typeface="Englebert"/>
              <a:ea typeface="Englebert"/>
              <a:cs typeface="Englebert"/>
              <a:sym typeface="Englebert"/>
            </a:endParaRPr>
          </a:p>
        </p:txBody>
      </p:sp>
      <p:pic>
        <p:nvPicPr>
          <p:cNvPr id="6" name="Imagen 5">
            <a:extLst>
              <a:ext uri="{FF2B5EF4-FFF2-40B4-BE49-F238E27FC236}">
                <a16:creationId xmlns:a16="http://schemas.microsoft.com/office/drawing/2014/main" id="{55B64F1E-8241-47E3-FA5F-0CA8328749FF}"/>
              </a:ext>
            </a:extLst>
          </p:cNvPr>
          <p:cNvPicPr>
            <a:picLocks noChangeAspect="1"/>
          </p:cNvPicPr>
          <p:nvPr/>
        </p:nvPicPr>
        <p:blipFill rotWithShape="1">
          <a:blip r:embed="rId5"/>
          <a:srcRect r="16496"/>
          <a:stretch/>
        </p:blipFill>
        <p:spPr>
          <a:xfrm>
            <a:off x="242866" y="1016000"/>
            <a:ext cx="3855701" cy="3507581"/>
          </a:xfrm>
          <a:prstGeom prst="rect">
            <a:avLst/>
          </a:prstGeom>
        </p:spPr>
      </p:pic>
      <p:pic>
        <p:nvPicPr>
          <p:cNvPr id="9" name="Imagen 8">
            <a:extLst>
              <a:ext uri="{FF2B5EF4-FFF2-40B4-BE49-F238E27FC236}">
                <a16:creationId xmlns:a16="http://schemas.microsoft.com/office/drawing/2014/main" id="{2CBAFF78-6BE5-81FA-E4AC-3ED372ECAC33}"/>
              </a:ext>
            </a:extLst>
          </p:cNvPr>
          <p:cNvPicPr>
            <a:picLocks noChangeAspect="1"/>
          </p:cNvPicPr>
          <p:nvPr/>
        </p:nvPicPr>
        <p:blipFill rotWithShape="1">
          <a:blip r:embed="rId6"/>
          <a:srcRect b="15580"/>
          <a:stretch/>
        </p:blipFill>
        <p:spPr>
          <a:xfrm>
            <a:off x="4209087" y="1016001"/>
            <a:ext cx="4876144" cy="2961088"/>
          </a:xfrm>
          <a:prstGeom prst="rect">
            <a:avLst/>
          </a:prstGeom>
        </p:spPr>
      </p:pic>
      <p:pic>
        <p:nvPicPr>
          <p:cNvPr id="4" name="Sonido grabado">
            <a:hlinkClick r:id="" action="ppaction://media"/>
            <a:extLst>
              <a:ext uri="{FF2B5EF4-FFF2-40B4-BE49-F238E27FC236}">
                <a16:creationId xmlns:a16="http://schemas.microsoft.com/office/drawing/2014/main" id="{B4B5CFE5-13C0-9C59-2978-2AFA48BA9DEE}"/>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763000" y="4838700"/>
            <a:ext cx="304800" cy="304800"/>
          </a:xfrm>
          <a:prstGeom prst="rect">
            <a:avLst/>
          </a:prstGeom>
        </p:spPr>
      </p:pic>
    </p:spTree>
    <p:extLst>
      <p:ext uri="{BB962C8B-B14F-4D97-AF65-F5344CB8AC3E}">
        <p14:creationId xmlns:p14="http://schemas.microsoft.com/office/powerpoint/2010/main" val="696967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71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p:cTn id="7" fill="hold" display="0">
                  <p:stCondLst>
                    <p:cond delay="indefinite"/>
                  </p:stCondLst>
                  <p:endCondLst>
                    <p:cond evt="onStopAudio" delay="0">
                      <p:tgtEl>
                        <p:sldTgt/>
                      </p:tgtEl>
                    </p:cond>
                  </p:endCondLst>
                </p:cTn>
                <p:tgtEl>
                  <p:spTgt spid="4"/>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33"/>
        <p:cNvGrpSpPr/>
        <p:nvPr/>
      </p:nvGrpSpPr>
      <p:grpSpPr>
        <a:xfrm>
          <a:off x="0" y="0"/>
          <a:ext cx="0" cy="0"/>
          <a:chOff x="0" y="0"/>
          <a:chExt cx="0" cy="0"/>
        </a:xfrm>
      </p:grpSpPr>
      <p:pic>
        <p:nvPicPr>
          <p:cNvPr id="4" name="Imagen 3">
            <a:extLst>
              <a:ext uri="{FF2B5EF4-FFF2-40B4-BE49-F238E27FC236}">
                <a16:creationId xmlns:a16="http://schemas.microsoft.com/office/drawing/2014/main" id="{030368BD-D2E0-A054-8B54-3E321152F657}"/>
              </a:ext>
            </a:extLst>
          </p:cNvPr>
          <p:cNvPicPr>
            <a:picLocks noChangeAspect="1"/>
          </p:cNvPicPr>
          <p:nvPr/>
        </p:nvPicPr>
        <p:blipFill>
          <a:blip r:embed="rId3"/>
          <a:stretch>
            <a:fillRect/>
          </a:stretch>
        </p:blipFill>
        <p:spPr>
          <a:xfrm>
            <a:off x="2093370" y="772540"/>
            <a:ext cx="4957260" cy="4097862"/>
          </a:xfrm>
          <a:prstGeom prst="rect">
            <a:avLst/>
          </a:prstGeom>
        </p:spPr>
      </p:pic>
      <p:sp>
        <p:nvSpPr>
          <p:cNvPr id="5" name="Google Shape;167;p17">
            <a:extLst>
              <a:ext uri="{FF2B5EF4-FFF2-40B4-BE49-F238E27FC236}">
                <a16:creationId xmlns:a16="http://schemas.microsoft.com/office/drawing/2014/main" id="{14567AE3-DDA9-71A9-3CE4-B409E5CEA94C}"/>
              </a:ext>
            </a:extLst>
          </p:cNvPr>
          <p:cNvSpPr txBox="1"/>
          <p:nvPr/>
        </p:nvSpPr>
        <p:spPr>
          <a:xfrm>
            <a:off x="1613022" y="33907"/>
            <a:ext cx="6112486" cy="738633"/>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ES" sz="3600" dirty="0">
                <a:solidFill>
                  <a:schemeClr val="lt1"/>
                </a:solidFill>
                <a:latin typeface="Englebert"/>
                <a:ea typeface="Englebert"/>
                <a:cs typeface="Englebert"/>
                <a:sym typeface="Englebert"/>
              </a:rPr>
              <a:t>BACKLOG DEL PRODUCTO</a:t>
            </a:r>
            <a:endParaRPr lang="es-419" sz="3600" dirty="0">
              <a:solidFill>
                <a:schemeClr val="lt1"/>
              </a:solidFill>
              <a:latin typeface="Englebert"/>
              <a:ea typeface="Englebert"/>
              <a:cs typeface="Englebert"/>
              <a:sym typeface="Englebert"/>
            </a:endParaRPr>
          </a:p>
        </p:txBody>
      </p:sp>
    </p:spTree>
    <p:extLst>
      <p:ext uri="{BB962C8B-B14F-4D97-AF65-F5344CB8AC3E}">
        <p14:creationId xmlns:p14="http://schemas.microsoft.com/office/powerpoint/2010/main" val="10713332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33"/>
        <p:cNvGrpSpPr/>
        <p:nvPr/>
      </p:nvGrpSpPr>
      <p:grpSpPr>
        <a:xfrm>
          <a:off x="0" y="0"/>
          <a:ext cx="0" cy="0"/>
          <a:chOff x="0" y="0"/>
          <a:chExt cx="0" cy="0"/>
        </a:xfrm>
      </p:grpSpPr>
      <p:sp>
        <p:nvSpPr>
          <p:cNvPr id="5" name="Google Shape;167;p17">
            <a:extLst>
              <a:ext uri="{FF2B5EF4-FFF2-40B4-BE49-F238E27FC236}">
                <a16:creationId xmlns:a16="http://schemas.microsoft.com/office/drawing/2014/main" id="{14567AE3-DDA9-71A9-3CE4-B409E5CEA94C}"/>
              </a:ext>
            </a:extLst>
          </p:cNvPr>
          <p:cNvSpPr txBox="1"/>
          <p:nvPr/>
        </p:nvSpPr>
        <p:spPr>
          <a:xfrm>
            <a:off x="1515756" y="501161"/>
            <a:ext cx="6112486" cy="738633"/>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ES" sz="3600" dirty="0">
                <a:solidFill>
                  <a:schemeClr val="lt1"/>
                </a:solidFill>
                <a:latin typeface="Englebert"/>
                <a:ea typeface="Englebert"/>
                <a:cs typeface="Englebert"/>
                <a:sym typeface="Englebert"/>
              </a:rPr>
              <a:t>RELEASE PLAN</a:t>
            </a:r>
            <a:endParaRPr lang="es-419" sz="3600" dirty="0">
              <a:solidFill>
                <a:schemeClr val="lt1"/>
              </a:solidFill>
              <a:latin typeface="Englebert"/>
              <a:ea typeface="Englebert"/>
              <a:cs typeface="Englebert"/>
              <a:sym typeface="Englebert"/>
            </a:endParaRPr>
          </a:p>
        </p:txBody>
      </p:sp>
      <p:graphicFrame>
        <p:nvGraphicFramePr>
          <p:cNvPr id="2" name="Marcador de contenido 3" descr="Marcador de posición smart art de escala de tiempo ">
            <a:extLst>
              <a:ext uri="{FF2B5EF4-FFF2-40B4-BE49-F238E27FC236}">
                <a16:creationId xmlns:a16="http://schemas.microsoft.com/office/drawing/2014/main" id="{44B9D3F3-B3BD-0FF0-CC2E-3A4CA77FF316}"/>
              </a:ext>
            </a:extLst>
          </p:cNvPr>
          <p:cNvGraphicFramePr>
            <a:graphicFrameLocks/>
          </p:cNvGraphicFramePr>
          <p:nvPr>
            <p:extLst>
              <p:ext uri="{D42A27DB-BD31-4B8C-83A1-F6EECF244321}">
                <p14:modId xmlns:p14="http://schemas.microsoft.com/office/powerpoint/2010/main" val="60025351"/>
              </p:ext>
            </p:extLst>
          </p:nvPr>
        </p:nvGraphicFramePr>
        <p:xfrm>
          <a:off x="316523" y="1272317"/>
          <a:ext cx="8510953" cy="3370022"/>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3" name="Sonido grabado">
            <a:hlinkClick r:id="" action="ppaction://media"/>
            <a:extLst>
              <a:ext uri="{FF2B5EF4-FFF2-40B4-BE49-F238E27FC236}">
                <a16:creationId xmlns:a16="http://schemas.microsoft.com/office/drawing/2014/main" id="{CDC6F605-8187-9DFC-220E-1C2A6AC54D3C}"/>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8827476" y="4838700"/>
            <a:ext cx="304800" cy="304800"/>
          </a:xfrm>
          <a:prstGeom prst="rect">
            <a:avLst/>
          </a:prstGeom>
        </p:spPr>
      </p:pic>
    </p:spTree>
    <p:extLst>
      <p:ext uri="{BB962C8B-B14F-4D97-AF65-F5344CB8AC3E}">
        <p14:creationId xmlns:p14="http://schemas.microsoft.com/office/powerpoint/2010/main" val="2563934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795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p:cTn id="7" fill="hold" display="0">
                  <p:stCondLst>
                    <p:cond delay="indefinite"/>
                  </p:stCondLst>
                  <p:endCondLst>
                    <p:cond evt="onStopAudio" delay="0">
                      <p:tgtEl>
                        <p:sldTgt/>
                      </p:tgtEl>
                    </p:cond>
                  </p:endCondLst>
                </p:cTn>
                <p:tgtEl>
                  <p:spTgt spid="3"/>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33"/>
        <p:cNvGrpSpPr/>
        <p:nvPr/>
      </p:nvGrpSpPr>
      <p:grpSpPr>
        <a:xfrm>
          <a:off x="0" y="0"/>
          <a:ext cx="0" cy="0"/>
          <a:chOff x="0" y="0"/>
          <a:chExt cx="0" cy="0"/>
        </a:xfrm>
      </p:grpSpPr>
      <p:sp>
        <p:nvSpPr>
          <p:cNvPr id="5" name="Google Shape;167;p17">
            <a:extLst>
              <a:ext uri="{FF2B5EF4-FFF2-40B4-BE49-F238E27FC236}">
                <a16:creationId xmlns:a16="http://schemas.microsoft.com/office/drawing/2014/main" id="{14567AE3-DDA9-71A9-3CE4-B409E5CEA94C}"/>
              </a:ext>
            </a:extLst>
          </p:cNvPr>
          <p:cNvSpPr txBox="1"/>
          <p:nvPr/>
        </p:nvSpPr>
        <p:spPr>
          <a:xfrm>
            <a:off x="1636468" y="362153"/>
            <a:ext cx="6112486" cy="738633"/>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ES" sz="3600" dirty="0">
                <a:solidFill>
                  <a:schemeClr val="lt1"/>
                </a:solidFill>
                <a:latin typeface="Englebert"/>
                <a:ea typeface="Englebert"/>
                <a:cs typeface="Englebert"/>
                <a:sym typeface="Englebert"/>
              </a:rPr>
              <a:t>CAPACITY PLANNING</a:t>
            </a:r>
            <a:endParaRPr lang="es-419" sz="3600" dirty="0">
              <a:solidFill>
                <a:schemeClr val="lt1"/>
              </a:solidFill>
              <a:latin typeface="Englebert"/>
              <a:ea typeface="Englebert"/>
              <a:cs typeface="Englebert"/>
              <a:sym typeface="Englebert"/>
            </a:endParaRPr>
          </a:p>
        </p:txBody>
      </p:sp>
      <p:pic>
        <p:nvPicPr>
          <p:cNvPr id="4" name="Imagen 3">
            <a:extLst>
              <a:ext uri="{FF2B5EF4-FFF2-40B4-BE49-F238E27FC236}">
                <a16:creationId xmlns:a16="http://schemas.microsoft.com/office/drawing/2014/main" id="{1543DE4E-EB84-08D3-1DCD-5664173E47D5}"/>
              </a:ext>
            </a:extLst>
          </p:cNvPr>
          <p:cNvPicPr>
            <a:picLocks noChangeAspect="1"/>
          </p:cNvPicPr>
          <p:nvPr/>
        </p:nvPicPr>
        <p:blipFill>
          <a:blip r:embed="rId5"/>
          <a:stretch>
            <a:fillRect/>
          </a:stretch>
        </p:blipFill>
        <p:spPr>
          <a:xfrm>
            <a:off x="191690" y="1390114"/>
            <a:ext cx="8760619" cy="2765655"/>
          </a:xfrm>
          <a:prstGeom prst="rect">
            <a:avLst/>
          </a:prstGeom>
        </p:spPr>
      </p:pic>
      <p:pic>
        <p:nvPicPr>
          <p:cNvPr id="2" name="Sonido grabado">
            <a:hlinkClick r:id="" action="ppaction://media"/>
            <a:extLst>
              <a:ext uri="{FF2B5EF4-FFF2-40B4-BE49-F238E27FC236}">
                <a16:creationId xmlns:a16="http://schemas.microsoft.com/office/drawing/2014/main" id="{0DBC23E8-A0DF-FBD0-A317-F8AD90E37A1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854230" y="4626887"/>
            <a:ext cx="196158" cy="196158"/>
          </a:xfrm>
          <a:prstGeom prst="rect">
            <a:avLst/>
          </a:prstGeom>
        </p:spPr>
      </p:pic>
    </p:spTree>
    <p:extLst>
      <p:ext uri="{BB962C8B-B14F-4D97-AF65-F5344CB8AC3E}">
        <p14:creationId xmlns:p14="http://schemas.microsoft.com/office/powerpoint/2010/main" val="4179546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554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p:cTn id="7" fill="hold" display="0">
                  <p:stCondLst>
                    <p:cond delay="indefinite"/>
                  </p:stCondLst>
                  <p:endCondLst>
                    <p:cond evt="onStopAudio" delay="0">
                      <p:tgtEl>
                        <p:sldTgt/>
                      </p:tgtEl>
                    </p:cond>
                  </p:endCondLst>
                </p:cTn>
                <p:tgtEl>
                  <p:spTgt spid="2"/>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33"/>
        <p:cNvGrpSpPr/>
        <p:nvPr/>
      </p:nvGrpSpPr>
      <p:grpSpPr>
        <a:xfrm>
          <a:off x="0" y="0"/>
          <a:ext cx="0" cy="0"/>
          <a:chOff x="0" y="0"/>
          <a:chExt cx="0" cy="0"/>
        </a:xfrm>
      </p:grpSpPr>
      <p:sp>
        <p:nvSpPr>
          <p:cNvPr id="5" name="Google Shape;167;p17">
            <a:extLst>
              <a:ext uri="{FF2B5EF4-FFF2-40B4-BE49-F238E27FC236}">
                <a16:creationId xmlns:a16="http://schemas.microsoft.com/office/drawing/2014/main" id="{14567AE3-DDA9-71A9-3CE4-B409E5CEA94C}"/>
              </a:ext>
            </a:extLst>
          </p:cNvPr>
          <p:cNvSpPr txBox="1"/>
          <p:nvPr/>
        </p:nvSpPr>
        <p:spPr>
          <a:xfrm>
            <a:off x="1636468" y="362153"/>
            <a:ext cx="6112486" cy="738633"/>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419" sz="3600" dirty="0">
                <a:solidFill>
                  <a:schemeClr val="lt1"/>
                </a:solidFill>
                <a:latin typeface="Englebert"/>
                <a:ea typeface="Englebert"/>
                <a:cs typeface="Englebert"/>
                <a:sym typeface="Englebert"/>
              </a:rPr>
              <a:t>CONCLUSIONES</a:t>
            </a:r>
          </a:p>
        </p:txBody>
      </p:sp>
      <p:sp>
        <p:nvSpPr>
          <p:cNvPr id="2" name="Google Shape;167;p17">
            <a:extLst>
              <a:ext uri="{FF2B5EF4-FFF2-40B4-BE49-F238E27FC236}">
                <a16:creationId xmlns:a16="http://schemas.microsoft.com/office/drawing/2014/main" id="{20CD0AFB-76E6-477B-43C2-16BB5CE5EB35}"/>
              </a:ext>
            </a:extLst>
          </p:cNvPr>
          <p:cNvSpPr txBox="1"/>
          <p:nvPr/>
        </p:nvSpPr>
        <p:spPr>
          <a:xfrm>
            <a:off x="550984" y="1100786"/>
            <a:ext cx="7748954" cy="1569630"/>
          </a:xfrm>
          <a:prstGeom prst="rect">
            <a:avLst/>
          </a:prstGeom>
          <a:noFill/>
          <a:ln>
            <a:noFill/>
          </a:ln>
        </p:spPr>
        <p:txBody>
          <a:bodyPr spcFirstLastPara="1" wrap="square" lIns="91425" tIns="91425" rIns="91425" bIns="91425" anchor="t" anchorCtr="0">
            <a:spAutoFit/>
          </a:bodyPr>
          <a:lstStyle/>
          <a:p>
            <a:pPr marL="0" lvl="0" indent="0" rtl="0">
              <a:spcBef>
                <a:spcPts val="0"/>
              </a:spcBef>
              <a:spcAft>
                <a:spcPts val="0"/>
              </a:spcAft>
              <a:buNone/>
            </a:pPr>
            <a:r>
              <a:rPr lang="es-ES" sz="1800" dirty="0">
                <a:solidFill>
                  <a:schemeClr val="bg1"/>
                </a:solidFill>
                <a:latin typeface="Englebert"/>
                <a:ea typeface="Englebert"/>
                <a:cs typeface="Englebert"/>
                <a:sym typeface="Englebert"/>
              </a:rPr>
              <a:t>La filosofía SCRUM resalta e impulsa el trabajo en equipo, el aprendizaje constante y una estructura que es flexible a los cambios que van sucediendo en la fase de desarrollo, en este sentido SCRUM propone una metodología donde el equipo debe trabajar en equipo, debe avanzar de manera conjunta, pues de nada sirve tener partes de un software terminadas, si no tenemos el software entero terminado..</a:t>
            </a:r>
          </a:p>
        </p:txBody>
      </p:sp>
      <p:sp>
        <p:nvSpPr>
          <p:cNvPr id="3" name="Google Shape;167;p17">
            <a:extLst>
              <a:ext uri="{FF2B5EF4-FFF2-40B4-BE49-F238E27FC236}">
                <a16:creationId xmlns:a16="http://schemas.microsoft.com/office/drawing/2014/main" id="{C834C86E-3BBB-59B0-21CA-EC2ECA2D8EA6}"/>
              </a:ext>
            </a:extLst>
          </p:cNvPr>
          <p:cNvSpPr txBox="1"/>
          <p:nvPr/>
        </p:nvSpPr>
        <p:spPr>
          <a:xfrm>
            <a:off x="550984" y="2670416"/>
            <a:ext cx="6963508" cy="1569630"/>
          </a:xfrm>
          <a:prstGeom prst="rect">
            <a:avLst/>
          </a:prstGeom>
          <a:noFill/>
          <a:ln>
            <a:noFill/>
          </a:ln>
        </p:spPr>
        <p:txBody>
          <a:bodyPr spcFirstLastPara="1" wrap="square" lIns="91425" tIns="91425" rIns="91425" bIns="91425" anchor="t" anchorCtr="0">
            <a:spAutoFit/>
          </a:bodyPr>
          <a:lstStyle/>
          <a:p>
            <a:pPr marL="0" lvl="0" indent="0" rtl="0">
              <a:spcBef>
                <a:spcPts val="0"/>
              </a:spcBef>
              <a:spcAft>
                <a:spcPts val="0"/>
              </a:spcAft>
              <a:buNone/>
            </a:pPr>
            <a:endParaRPr lang="es-ES" sz="1800" dirty="0">
              <a:solidFill>
                <a:schemeClr val="bg1"/>
              </a:solidFill>
              <a:latin typeface="Englebert"/>
              <a:ea typeface="Englebert"/>
              <a:cs typeface="Englebert"/>
              <a:sym typeface="Englebert"/>
            </a:endParaRPr>
          </a:p>
          <a:p>
            <a:pPr marL="0" lvl="0" indent="0" rtl="0">
              <a:spcBef>
                <a:spcPts val="0"/>
              </a:spcBef>
              <a:spcAft>
                <a:spcPts val="0"/>
              </a:spcAft>
              <a:buNone/>
            </a:pPr>
            <a:r>
              <a:rPr lang="es-ES" sz="1800" dirty="0">
                <a:solidFill>
                  <a:schemeClr val="bg1"/>
                </a:solidFill>
                <a:latin typeface="Englebert"/>
                <a:ea typeface="Englebert"/>
                <a:cs typeface="Englebert"/>
                <a:sym typeface="Englebert"/>
              </a:rPr>
              <a:t>Con el desarrollo del proyecto </a:t>
            </a:r>
            <a:r>
              <a:rPr lang="es-ES" sz="1800" dirty="0" err="1">
                <a:solidFill>
                  <a:schemeClr val="bg1"/>
                </a:solidFill>
                <a:latin typeface="Englebert"/>
                <a:ea typeface="Englebert"/>
                <a:cs typeface="Englebert"/>
                <a:sym typeface="Englebert"/>
              </a:rPr>
              <a:t>Strager</a:t>
            </a:r>
            <a:r>
              <a:rPr lang="es-ES" sz="1800" dirty="0">
                <a:solidFill>
                  <a:schemeClr val="bg1"/>
                </a:solidFill>
                <a:latin typeface="Englebert"/>
                <a:ea typeface="Englebert"/>
                <a:cs typeface="Englebert"/>
                <a:sym typeface="Englebert"/>
              </a:rPr>
              <a:t> </a:t>
            </a:r>
            <a:r>
              <a:rPr lang="es-ES" sz="1800" dirty="0" err="1">
                <a:solidFill>
                  <a:schemeClr val="bg1"/>
                </a:solidFill>
                <a:latin typeface="Englebert"/>
                <a:ea typeface="Englebert"/>
                <a:cs typeface="Englebert"/>
                <a:sym typeface="Englebert"/>
              </a:rPr>
              <a:t>Things</a:t>
            </a:r>
            <a:r>
              <a:rPr lang="es-ES" sz="1800" dirty="0">
                <a:solidFill>
                  <a:schemeClr val="bg1"/>
                </a:solidFill>
                <a:latin typeface="Englebert"/>
                <a:ea typeface="Englebert"/>
                <a:cs typeface="Englebert"/>
                <a:sym typeface="Englebert"/>
              </a:rPr>
              <a:t> puedo concluir que los requerimientos funcionales y no funcionales del proyecto son el punto de partida para del desarrollo del proyecto, y de estos depende en gran medida el éxito o fracaso del proyecto. </a:t>
            </a:r>
          </a:p>
        </p:txBody>
      </p:sp>
      <p:pic>
        <p:nvPicPr>
          <p:cNvPr id="4" name="Sonido grabado">
            <a:hlinkClick r:id="" action="ppaction://media"/>
            <a:extLst>
              <a:ext uri="{FF2B5EF4-FFF2-40B4-BE49-F238E27FC236}">
                <a16:creationId xmlns:a16="http://schemas.microsoft.com/office/drawing/2014/main" id="{8ED21DB1-827A-21F2-A405-6C18CE3A3DC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866360" y="4635939"/>
            <a:ext cx="214265" cy="214265"/>
          </a:xfrm>
          <a:prstGeom prst="rect">
            <a:avLst/>
          </a:prstGeom>
        </p:spPr>
      </p:pic>
    </p:spTree>
    <p:extLst>
      <p:ext uri="{BB962C8B-B14F-4D97-AF65-F5344CB8AC3E}">
        <p14:creationId xmlns:p14="http://schemas.microsoft.com/office/powerpoint/2010/main" val="40515091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263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p:cTn id="7" fill="hold" display="0">
                  <p:stCondLst>
                    <p:cond delay="indefinite"/>
                  </p:stCondLst>
                  <p:endCondLst>
                    <p:cond evt="onStopAudio" delay="0">
                      <p:tgtEl>
                        <p:sldTgt/>
                      </p:tgtEl>
                    </p:cond>
                  </p:endCondLst>
                </p:cTn>
                <p:tgtEl>
                  <p:spTgt spid="4"/>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64"/>
        <p:cNvGrpSpPr/>
        <p:nvPr/>
      </p:nvGrpSpPr>
      <p:grpSpPr>
        <a:xfrm>
          <a:off x="0" y="0"/>
          <a:ext cx="0" cy="0"/>
          <a:chOff x="0" y="0"/>
          <a:chExt cx="0" cy="0"/>
        </a:xfrm>
      </p:grpSpPr>
      <p:sp>
        <p:nvSpPr>
          <p:cNvPr id="65" name="Google Shape;65;p15"/>
          <p:cNvSpPr/>
          <p:nvPr/>
        </p:nvSpPr>
        <p:spPr>
          <a:xfrm>
            <a:off x="-17458" y="391294"/>
            <a:ext cx="9158925" cy="316850"/>
          </a:xfrm>
          <a:custGeom>
            <a:avLst/>
            <a:gdLst/>
            <a:ahLst/>
            <a:cxnLst/>
            <a:rect l="l" t="t" r="r" b="b"/>
            <a:pathLst>
              <a:path w="366357" h="12674" extrusionOk="0">
                <a:moveTo>
                  <a:pt x="0" y="5474"/>
                </a:moveTo>
                <a:cubicBezTo>
                  <a:pt x="4562" y="4714"/>
                  <a:pt x="16042" y="1064"/>
                  <a:pt x="27371" y="912"/>
                </a:cubicBezTo>
                <a:cubicBezTo>
                  <a:pt x="38700" y="760"/>
                  <a:pt x="48280" y="4715"/>
                  <a:pt x="67972" y="4563"/>
                </a:cubicBezTo>
                <a:cubicBezTo>
                  <a:pt x="87664" y="4411"/>
                  <a:pt x="123626" y="-75"/>
                  <a:pt x="145523" y="1"/>
                </a:cubicBezTo>
                <a:cubicBezTo>
                  <a:pt x="167420" y="77"/>
                  <a:pt x="182702" y="4791"/>
                  <a:pt x="199353" y="5019"/>
                </a:cubicBezTo>
                <a:cubicBezTo>
                  <a:pt x="216004" y="5247"/>
                  <a:pt x="228321" y="229"/>
                  <a:pt x="245428" y="1369"/>
                </a:cubicBezTo>
                <a:cubicBezTo>
                  <a:pt x="262535" y="2509"/>
                  <a:pt x="288690" y="10188"/>
                  <a:pt x="301995" y="11861"/>
                </a:cubicBezTo>
                <a:cubicBezTo>
                  <a:pt x="315300" y="13534"/>
                  <a:pt x="315300" y="12241"/>
                  <a:pt x="325260" y="11405"/>
                </a:cubicBezTo>
                <a:cubicBezTo>
                  <a:pt x="335220" y="10569"/>
                  <a:pt x="354913" y="7452"/>
                  <a:pt x="361756" y="6844"/>
                </a:cubicBezTo>
                <a:cubicBezTo>
                  <a:pt x="368599" y="6236"/>
                  <a:pt x="365557" y="7603"/>
                  <a:pt x="366317" y="7755"/>
                </a:cubicBezTo>
              </a:path>
            </a:pathLst>
          </a:custGeom>
          <a:noFill/>
          <a:ln w="38100" cap="flat" cmpd="sng">
            <a:solidFill>
              <a:srgbClr val="434343"/>
            </a:solidFill>
            <a:prstDash val="solid"/>
            <a:round/>
            <a:headEnd type="none" w="med" len="med"/>
            <a:tailEnd type="none" w="med" len="med"/>
          </a:ln>
        </p:spPr>
      </p:sp>
      <p:sp>
        <p:nvSpPr>
          <p:cNvPr id="66" name="Google Shape;66;p15"/>
          <p:cNvSpPr/>
          <p:nvPr/>
        </p:nvSpPr>
        <p:spPr>
          <a:xfrm>
            <a:off x="-21375" y="1807307"/>
            <a:ext cx="9146525" cy="325025"/>
          </a:xfrm>
          <a:custGeom>
            <a:avLst/>
            <a:gdLst/>
            <a:ahLst/>
            <a:cxnLst/>
            <a:rect l="l" t="t" r="r" b="b"/>
            <a:pathLst>
              <a:path w="365861" h="13001" extrusionOk="0">
                <a:moveTo>
                  <a:pt x="0" y="7656"/>
                </a:moveTo>
                <a:cubicBezTo>
                  <a:pt x="5170" y="7293"/>
                  <a:pt x="19539" y="6751"/>
                  <a:pt x="31020" y="5475"/>
                </a:cubicBezTo>
                <a:cubicBezTo>
                  <a:pt x="42501" y="4199"/>
                  <a:pt x="57099" y="-75"/>
                  <a:pt x="68884" y="1"/>
                </a:cubicBezTo>
                <a:cubicBezTo>
                  <a:pt x="80669" y="77"/>
                  <a:pt x="90401" y="4867"/>
                  <a:pt x="101729" y="5931"/>
                </a:cubicBezTo>
                <a:cubicBezTo>
                  <a:pt x="113058" y="6996"/>
                  <a:pt x="125526" y="6996"/>
                  <a:pt x="136855" y="6388"/>
                </a:cubicBezTo>
                <a:cubicBezTo>
                  <a:pt x="148184" y="5780"/>
                  <a:pt x="161566" y="2966"/>
                  <a:pt x="169701" y="2282"/>
                </a:cubicBezTo>
                <a:cubicBezTo>
                  <a:pt x="177836" y="1598"/>
                  <a:pt x="178672" y="1978"/>
                  <a:pt x="185667" y="2282"/>
                </a:cubicBezTo>
                <a:cubicBezTo>
                  <a:pt x="192662" y="2586"/>
                  <a:pt x="203459" y="3195"/>
                  <a:pt x="211670" y="4107"/>
                </a:cubicBezTo>
                <a:cubicBezTo>
                  <a:pt x="219881" y="5019"/>
                  <a:pt x="227332" y="7072"/>
                  <a:pt x="234935" y="7756"/>
                </a:cubicBezTo>
                <a:cubicBezTo>
                  <a:pt x="242538" y="8440"/>
                  <a:pt x="244288" y="7756"/>
                  <a:pt x="257289" y="8212"/>
                </a:cubicBezTo>
                <a:cubicBezTo>
                  <a:pt x="270290" y="8668"/>
                  <a:pt x="299410" y="9733"/>
                  <a:pt x="312943" y="10493"/>
                </a:cubicBezTo>
                <a:cubicBezTo>
                  <a:pt x="326477" y="11253"/>
                  <a:pt x="330279" y="13762"/>
                  <a:pt x="338490" y="12774"/>
                </a:cubicBezTo>
                <a:cubicBezTo>
                  <a:pt x="346701" y="11786"/>
                  <a:pt x="357649" y="5720"/>
                  <a:pt x="362211" y="4563"/>
                </a:cubicBezTo>
                <a:cubicBezTo>
                  <a:pt x="366773" y="3406"/>
                  <a:pt x="365253" y="5620"/>
                  <a:pt x="365861" y="5831"/>
                </a:cubicBezTo>
              </a:path>
            </a:pathLst>
          </a:custGeom>
          <a:noFill/>
          <a:ln w="38100" cap="flat" cmpd="sng">
            <a:solidFill>
              <a:srgbClr val="434343"/>
            </a:solidFill>
            <a:prstDash val="solid"/>
            <a:round/>
            <a:headEnd type="none" w="med" len="med"/>
            <a:tailEnd type="none" w="med" len="med"/>
          </a:ln>
        </p:spPr>
      </p:sp>
      <p:sp>
        <p:nvSpPr>
          <p:cNvPr id="67" name="Google Shape;67;p15"/>
          <p:cNvSpPr/>
          <p:nvPr/>
        </p:nvSpPr>
        <p:spPr>
          <a:xfrm>
            <a:off x="-55446" y="3607242"/>
            <a:ext cx="9234900" cy="218650"/>
          </a:xfrm>
          <a:custGeom>
            <a:avLst/>
            <a:gdLst/>
            <a:ahLst/>
            <a:cxnLst/>
            <a:rect l="l" t="t" r="r" b="b"/>
            <a:pathLst>
              <a:path w="369396" h="8746" extrusionOk="0">
                <a:moveTo>
                  <a:pt x="0" y="3564"/>
                </a:moveTo>
                <a:cubicBezTo>
                  <a:pt x="5151" y="4427"/>
                  <a:pt x="19064" y="8868"/>
                  <a:pt x="30906" y="8743"/>
                </a:cubicBezTo>
                <a:cubicBezTo>
                  <a:pt x="42748" y="8618"/>
                  <a:pt x="59246" y="3964"/>
                  <a:pt x="71050" y="2813"/>
                </a:cubicBezTo>
                <a:cubicBezTo>
                  <a:pt x="82854" y="1662"/>
                  <a:pt x="90762" y="1925"/>
                  <a:pt x="101729" y="1839"/>
                </a:cubicBezTo>
                <a:cubicBezTo>
                  <a:pt x="112697" y="1753"/>
                  <a:pt x="125470" y="2514"/>
                  <a:pt x="136855" y="2296"/>
                </a:cubicBezTo>
                <a:cubicBezTo>
                  <a:pt x="148241" y="2078"/>
                  <a:pt x="161318" y="750"/>
                  <a:pt x="170042" y="532"/>
                </a:cubicBezTo>
                <a:cubicBezTo>
                  <a:pt x="178767" y="314"/>
                  <a:pt x="182264" y="1074"/>
                  <a:pt x="189202" y="988"/>
                </a:cubicBezTo>
                <a:cubicBezTo>
                  <a:pt x="196140" y="902"/>
                  <a:pt x="204523" y="-137"/>
                  <a:pt x="211670" y="15"/>
                </a:cubicBezTo>
                <a:cubicBezTo>
                  <a:pt x="218817" y="167"/>
                  <a:pt x="224424" y="1815"/>
                  <a:pt x="232084" y="1901"/>
                </a:cubicBezTo>
                <a:cubicBezTo>
                  <a:pt x="239744" y="1987"/>
                  <a:pt x="244154" y="-218"/>
                  <a:pt x="257630" y="532"/>
                </a:cubicBezTo>
                <a:cubicBezTo>
                  <a:pt x="271107" y="1282"/>
                  <a:pt x="299410" y="6097"/>
                  <a:pt x="312943" y="6401"/>
                </a:cubicBezTo>
                <a:cubicBezTo>
                  <a:pt x="326477" y="6705"/>
                  <a:pt x="330620" y="3345"/>
                  <a:pt x="338831" y="2357"/>
                </a:cubicBezTo>
                <a:cubicBezTo>
                  <a:pt x="347042" y="1369"/>
                  <a:pt x="357117" y="167"/>
                  <a:pt x="362211" y="471"/>
                </a:cubicBezTo>
                <a:cubicBezTo>
                  <a:pt x="367305" y="775"/>
                  <a:pt x="368199" y="3564"/>
                  <a:pt x="369396" y="4182"/>
                </a:cubicBezTo>
              </a:path>
            </a:pathLst>
          </a:custGeom>
          <a:noFill/>
          <a:ln w="38100" cap="flat" cmpd="sng">
            <a:solidFill>
              <a:srgbClr val="434343"/>
            </a:solidFill>
            <a:prstDash val="solid"/>
            <a:round/>
            <a:headEnd type="none" w="med" len="med"/>
            <a:tailEnd type="none" w="med" len="med"/>
          </a:ln>
        </p:spPr>
      </p:sp>
      <p:sp>
        <p:nvSpPr>
          <p:cNvPr id="68" name="Google Shape;68;p15"/>
          <p:cNvSpPr/>
          <p:nvPr/>
        </p:nvSpPr>
        <p:spPr>
          <a:xfrm rot="-2967831">
            <a:off x="1498900" y="777098"/>
            <a:ext cx="171711" cy="176820"/>
          </a:xfrm>
          <a:prstGeom prst="teardrop">
            <a:avLst>
              <a:gd name="adj" fmla="val 100000"/>
            </a:avLst>
          </a:prstGeom>
          <a:solidFill>
            <a:srgbClr val="FF0000"/>
          </a:solidFill>
          <a:ln w="9525" cap="flat" cmpd="sng">
            <a:solidFill>
              <a:srgbClr val="FFFFFF"/>
            </a:solidFill>
            <a:prstDash val="solid"/>
            <a:round/>
            <a:headEnd type="none" w="sm" len="sm"/>
            <a:tailEnd type="none" w="sm" len="sm"/>
          </a:ln>
          <a:effectLst>
            <a:outerShdw blurRad="85725" dist="66675" dir="7080000" algn="bl" rotWithShape="0">
              <a:srgbClr val="FF0000">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15"/>
          <p:cNvSpPr/>
          <p:nvPr/>
        </p:nvSpPr>
        <p:spPr>
          <a:xfrm rot="5127705">
            <a:off x="1486802" y="644222"/>
            <a:ext cx="152406" cy="145868"/>
          </a:xfrm>
          <a:prstGeom prst="flowChartOnlineStorage">
            <a:avLst/>
          </a:prstGeom>
          <a:solidFill>
            <a:srgbClr val="434343"/>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15"/>
          <p:cNvSpPr/>
          <p:nvPr/>
        </p:nvSpPr>
        <p:spPr>
          <a:xfrm rot="-1623376">
            <a:off x="2765946" y="683007"/>
            <a:ext cx="172139" cy="177238"/>
          </a:xfrm>
          <a:prstGeom prst="teardrop">
            <a:avLst>
              <a:gd name="adj" fmla="val 100000"/>
            </a:avLst>
          </a:prstGeom>
          <a:solidFill>
            <a:srgbClr val="00FF00"/>
          </a:solidFill>
          <a:ln w="9525" cap="flat" cmpd="sng">
            <a:solidFill>
              <a:srgbClr val="FFFFFF"/>
            </a:solidFill>
            <a:prstDash val="solid"/>
            <a:round/>
            <a:headEnd type="none" w="sm" len="sm"/>
            <a:tailEnd type="none" w="sm" len="sm"/>
          </a:ln>
          <a:effectLst>
            <a:outerShdw blurRad="85725" dist="66675" dir="2400000" algn="bl" rotWithShape="0">
              <a:srgbClr val="00FF00">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15"/>
          <p:cNvSpPr/>
          <p:nvPr/>
        </p:nvSpPr>
        <p:spPr>
          <a:xfrm rot="6471372">
            <a:off x="2811916" y="553140"/>
            <a:ext cx="152406" cy="145868"/>
          </a:xfrm>
          <a:prstGeom prst="flowChartOnlineStorage">
            <a:avLst/>
          </a:prstGeom>
          <a:solidFill>
            <a:srgbClr val="434343"/>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5"/>
          <p:cNvSpPr/>
          <p:nvPr/>
        </p:nvSpPr>
        <p:spPr>
          <a:xfrm rot="-2997083">
            <a:off x="4033584" y="721417"/>
            <a:ext cx="172045" cy="177383"/>
          </a:xfrm>
          <a:prstGeom prst="teardrop">
            <a:avLst>
              <a:gd name="adj" fmla="val 100000"/>
            </a:avLst>
          </a:prstGeom>
          <a:solidFill>
            <a:srgbClr val="0000FF"/>
          </a:solidFill>
          <a:ln w="9525" cap="flat" cmpd="sng">
            <a:solidFill>
              <a:srgbClr val="FFFFFF"/>
            </a:solidFill>
            <a:prstDash val="solid"/>
            <a:round/>
            <a:headEnd type="none" w="sm" len="sm"/>
            <a:tailEnd type="none" w="sm" len="sm"/>
          </a:ln>
          <a:effectLst>
            <a:outerShdw blurRad="85725" dist="66675" dir="6600000" algn="bl" rotWithShape="0">
              <a:srgbClr val="0000FF">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15"/>
          <p:cNvSpPr/>
          <p:nvPr/>
        </p:nvSpPr>
        <p:spPr>
          <a:xfrm rot="5097108">
            <a:off x="4019958" y="588978"/>
            <a:ext cx="152406" cy="145868"/>
          </a:xfrm>
          <a:prstGeom prst="flowChartOnlineStorage">
            <a:avLst/>
          </a:prstGeom>
          <a:solidFill>
            <a:srgbClr val="434343"/>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5"/>
          <p:cNvSpPr/>
          <p:nvPr/>
        </p:nvSpPr>
        <p:spPr>
          <a:xfrm rot="-2351453">
            <a:off x="6184270" y="721605"/>
            <a:ext cx="171861" cy="176969"/>
          </a:xfrm>
          <a:prstGeom prst="teardrop">
            <a:avLst>
              <a:gd name="adj" fmla="val 100000"/>
            </a:avLst>
          </a:prstGeom>
          <a:solidFill>
            <a:srgbClr val="FFFF00"/>
          </a:solidFill>
          <a:ln w="9525" cap="flat" cmpd="sng">
            <a:solidFill>
              <a:srgbClr val="FFFFFF"/>
            </a:solidFill>
            <a:prstDash val="solid"/>
            <a:round/>
            <a:headEnd type="none" w="sm" len="sm"/>
            <a:tailEnd type="none" w="sm" len="sm"/>
          </a:ln>
          <a:effectLst>
            <a:outerShdw blurRad="85725" dist="66675" dir="3960000" algn="bl" rotWithShape="0">
              <a:srgbClr val="FFFF00">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5"/>
          <p:cNvSpPr/>
          <p:nvPr/>
        </p:nvSpPr>
        <p:spPr>
          <a:xfrm rot="-2106413">
            <a:off x="5109440" y="777047"/>
            <a:ext cx="171621" cy="176782"/>
          </a:xfrm>
          <a:prstGeom prst="teardrop">
            <a:avLst>
              <a:gd name="adj" fmla="val 100000"/>
            </a:avLst>
          </a:prstGeom>
          <a:solidFill>
            <a:srgbClr val="FF00FF"/>
          </a:solidFill>
          <a:ln w="9525" cap="flat" cmpd="sng">
            <a:solidFill>
              <a:srgbClr val="FFFFFF"/>
            </a:solidFill>
            <a:prstDash val="solid"/>
            <a:round/>
            <a:headEnd type="none" w="sm" len="sm"/>
            <a:tailEnd type="none" w="sm" len="sm"/>
          </a:ln>
          <a:effectLst>
            <a:outerShdw blurRad="85725" dist="66675" dir="4080000" algn="bl" rotWithShape="0">
              <a:srgbClr val="FF00FF">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5"/>
          <p:cNvSpPr/>
          <p:nvPr/>
        </p:nvSpPr>
        <p:spPr>
          <a:xfrm rot="5127705">
            <a:off x="6189677" y="588685"/>
            <a:ext cx="152406" cy="145868"/>
          </a:xfrm>
          <a:prstGeom prst="flowChartOnlineStorage">
            <a:avLst/>
          </a:prstGeom>
          <a:solidFill>
            <a:srgbClr val="434343"/>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15"/>
          <p:cNvSpPr/>
          <p:nvPr/>
        </p:nvSpPr>
        <p:spPr>
          <a:xfrm rot="-1623376">
            <a:off x="7388971" y="984119"/>
            <a:ext cx="172139" cy="177238"/>
          </a:xfrm>
          <a:prstGeom prst="teardrop">
            <a:avLst>
              <a:gd name="adj" fmla="val 100000"/>
            </a:avLst>
          </a:prstGeom>
          <a:solidFill>
            <a:srgbClr val="00FFFF"/>
          </a:solidFill>
          <a:ln w="9525" cap="flat" cmpd="sng">
            <a:solidFill>
              <a:srgbClr val="FFFFFF"/>
            </a:solidFill>
            <a:prstDash val="solid"/>
            <a:round/>
            <a:headEnd type="none" w="sm" len="sm"/>
            <a:tailEnd type="none" w="sm" len="sm"/>
          </a:ln>
          <a:effectLst>
            <a:outerShdw blurRad="100013" dist="66675" dir="6600000" algn="bl" rotWithShape="0">
              <a:srgbClr val="00FFFF">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15"/>
          <p:cNvSpPr/>
          <p:nvPr/>
        </p:nvSpPr>
        <p:spPr>
          <a:xfrm rot="6471372">
            <a:off x="7434941" y="854253"/>
            <a:ext cx="152406" cy="145868"/>
          </a:xfrm>
          <a:prstGeom prst="flowChartOnlineStorage">
            <a:avLst/>
          </a:prstGeom>
          <a:solidFill>
            <a:srgbClr val="434343"/>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15"/>
          <p:cNvSpPr/>
          <p:nvPr/>
        </p:nvSpPr>
        <p:spPr>
          <a:xfrm rot="5743469">
            <a:off x="5119071" y="663166"/>
            <a:ext cx="152406" cy="145868"/>
          </a:xfrm>
          <a:prstGeom prst="flowChartOnlineStorage">
            <a:avLst/>
          </a:prstGeom>
          <a:solidFill>
            <a:srgbClr val="434343"/>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15"/>
          <p:cNvSpPr/>
          <p:nvPr/>
        </p:nvSpPr>
        <p:spPr>
          <a:xfrm rot="-3086972">
            <a:off x="216491" y="2486860"/>
            <a:ext cx="171854" cy="177430"/>
          </a:xfrm>
          <a:prstGeom prst="teardrop">
            <a:avLst>
              <a:gd name="adj" fmla="val 100000"/>
            </a:avLst>
          </a:prstGeom>
          <a:solidFill>
            <a:srgbClr val="00FF00"/>
          </a:solidFill>
          <a:ln w="9525" cap="flat" cmpd="sng">
            <a:solidFill>
              <a:srgbClr val="FFFFFF"/>
            </a:solidFill>
            <a:prstDash val="solid"/>
            <a:round/>
            <a:headEnd type="none" w="sm" len="sm"/>
            <a:tailEnd type="none" w="sm" len="sm"/>
          </a:ln>
          <a:effectLst>
            <a:outerShdw blurRad="85725" dist="66675" dir="2400000" algn="bl" rotWithShape="0">
              <a:srgbClr val="00FF00">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15"/>
          <p:cNvSpPr/>
          <p:nvPr/>
        </p:nvSpPr>
        <p:spPr>
          <a:xfrm rot="5007588">
            <a:off x="198947" y="2355048"/>
            <a:ext cx="152406" cy="145868"/>
          </a:xfrm>
          <a:prstGeom prst="flowChartOnlineStorage">
            <a:avLst/>
          </a:prstGeom>
          <a:solidFill>
            <a:srgbClr val="434343"/>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15"/>
          <p:cNvSpPr/>
          <p:nvPr/>
        </p:nvSpPr>
        <p:spPr>
          <a:xfrm rot="-2402184">
            <a:off x="2292392" y="2411567"/>
            <a:ext cx="171622" cy="176924"/>
          </a:xfrm>
          <a:prstGeom prst="teardrop">
            <a:avLst>
              <a:gd name="adj" fmla="val 100000"/>
            </a:avLst>
          </a:prstGeom>
          <a:solidFill>
            <a:srgbClr val="FF00FF"/>
          </a:solidFill>
          <a:ln w="9525" cap="flat" cmpd="sng">
            <a:solidFill>
              <a:srgbClr val="FFFFFF"/>
            </a:solidFill>
            <a:prstDash val="solid"/>
            <a:round/>
            <a:headEnd type="none" w="sm" len="sm"/>
            <a:tailEnd type="none" w="sm" len="sm"/>
          </a:ln>
          <a:effectLst>
            <a:outerShdw blurRad="85725" dist="66675" dir="4080000" algn="bl" rotWithShape="0">
              <a:srgbClr val="FF00FF">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15"/>
          <p:cNvSpPr/>
          <p:nvPr/>
        </p:nvSpPr>
        <p:spPr>
          <a:xfrm rot="5444716">
            <a:off x="2290683" y="2298149"/>
            <a:ext cx="152406" cy="145868"/>
          </a:xfrm>
          <a:prstGeom prst="flowChartOnlineStorage">
            <a:avLst/>
          </a:prstGeom>
          <a:solidFill>
            <a:srgbClr val="434343"/>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15"/>
          <p:cNvSpPr/>
          <p:nvPr/>
        </p:nvSpPr>
        <p:spPr>
          <a:xfrm rot="-2245720">
            <a:off x="1301146" y="2364671"/>
            <a:ext cx="172268" cy="177189"/>
          </a:xfrm>
          <a:prstGeom prst="teardrop">
            <a:avLst>
              <a:gd name="adj" fmla="val 100000"/>
            </a:avLst>
          </a:prstGeom>
          <a:solidFill>
            <a:srgbClr val="00FFFF"/>
          </a:solidFill>
          <a:ln w="9525" cap="flat" cmpd="sng">
            <a:solidFill>
              <a:srgbClr val="FFFFFF"/>
            </a:solidFill>
            <a:prstDash val="solid"/>
            <a:round/>
            <a:headEnd type="none" w="sm" len="sm"/>
            <a:tailEnd type="none" w="sm" len="sm"/>
          </a:ln>
          <a:effectLst>
            <a:outerShdw blurRad="100013" dist="66675" dir="6600000" algn="bl" rotWithShape="0">
              <a:srgbClr val="00FFFF">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5"/>
          <p:cNvSpPr/>
          <p:nvPr/>
        </p:nvSpPr>
        <p:spPr>
          <a:xfrm rot="5848518">
            <a:off x="1320360" y="2230674"/>
            <a:ext cx="152406" cy="145868"/>
          </a:xfrm>
          <a:prstGeom prst="flowChartOnlineStorage">
            <a:avLst/>
          </a:prstGeom>
          <a:solidFill>
            <a:srgbClr val="434343"/>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5"/>
          <p:cNvSpPr txBox="1"/>
          <p:nvPr/>
        </p:nvSpPr>
        <p:spPr>
          <a:xfrm>
            <a:off x="616477" y="1126667"/>
            <a:ext cx="501900" cy="1015632"/>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419" sz="5400" dirty="0">
                <a:solidFill>
                  <a:schemeClr val="lt1"/>
                </a:solidFill>
                <a:latin typeface="Englebert"/>
                <a:ea typeface="Englebert"/>
                <a:cs typeface="Englebert"/>
                <a:sym typeface="Englebert"/>
              </a:rPr>
              <a:t>G</a:t>
            </a:r>
            <a:endParaRPr sz="5400" dirty="0">
              <a:solidFill>
                <a:schemeClr val="lt1"/>
              </a:solidFill>
              <a:latin typeface="Englebert"/>
              <a:ea typeface="Englebert"/>
              <a:cs typeface="Englebert"/>
              <a:sym typeface="Englebert"/>
            </a:endParaRPr>
          </a:p>
        </p:txBody>
      </p:sp>
      <p:sp>
        <p:nvSpPr>
          <p:cNvPr id="87" name="Google Shape;87;p15"/>
          <p:cNvSpPr txBox="1"/>
          <p:nvPr/>
        </p:nvSpPr>
        <p:spPr>
          <a:xfrm>
            <a:off x="1608706" y="1101262"/>
            <a:ext cx="501900" cy="1015632"/>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Clr>
                <a:schemeClr val="dk1"/>
              </a:buClr>
              <a:buSzPts val="1100"/>
              <a:buFont typeface="Arial"/>
              <a:buNone/>
            </a:pPr>
            <a:r>
              <a:rPr lang="es-419" sz="5400" dirty="0">
                <a:solidFill>
                  <a:schemeClr val="lt1"/>
                </a:solidFill>
                <a:latin typeface="Englebert"/>
                <a:sym typeface="Englebert"/>
              </a:rPr>
              <a:t>R</a:t>
            </a:r>
            <a:endParaRPr dirty="0"/>
          </a:p>
        </p:txBody>
      </p:sp>
      <p:sp>
        <p:nvSpPr>
          <p:cNvPr id="88" name="Google Shape;88;p15"/>
          <p:cNvSpPr txBox="1"/>
          <p:nvPr/>
        </p:nvSpPr>
        <p:spPr>
          <a:xfrm>
            <a:off x="2744238" y="990039"/>
            <a:ext cx="501900" cy="1015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419" sz="5400" dirty="0">
                <a:solidFill>
                  <a:schemeClr val="lt1"/>
                </a:solidFill>
                <a:latin typeface="Englebert"/>
                <a:ea typeface="Englebert"/>
                <a:cs typeface="Englebert"/>
                <a:sym typeface="Englebert"/>
              </a:rPr>
              <a:t>A</a:t>
            </a:r>
            <a:endParaRPr sz="5400" dirty="0">
              <a:solidFill>
                <a:schemeClr val="lt1"/>
              </a:solidFill>
              <a:latin typeface="Englebert"/>
              <a:ea typeface="Englebert"/>
              <a:cs typeface="Englebert"/>
              <a:sym typeface="Englebert"/>
            </a:endParaRPr>
          </a:p>
        </p:txBody>
      </p:sp>
      <p:sp>
        <p:nvSpPr>
          <p:cNvPr id="89" name="Google Shape;89;p15"/>
          <p:cNvSpPr txBox="1"/>
          <p:nvPr/>
        </p:nvSpPr>
        <p:spPr>
          <a:xfrm>
            <a:off x="4077539" y="983947"/>
            <a:ext cx="501900" cy="1015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419" sz="5400" dirty="0">
                <a:solidFill>
                  <a:schemeClr val="lt1"/>
                </a:solidFill>
                <a:latin typeface="Englebert"/>
                <a:ea typeface="Englebert"/>
                <a:cs typeface="Englebert"/>
                <a:sym typeface="Englebert"/>
              </a:rPr>
              <a:t>C</a:t>
            </a:r>
            <a:endParaRPr sz="5400" dirty="0">
              <a:solidFill>
                <a:schemeClr val="lt1"/>
              </a:solidFill>
              <a:latin typeface="Englebert"/>
              <a:ea typeface="Englebert"/>
              <a:cs typeface="Englebert"/>
              <a:sym typeface="Englebert"/>
            </a:endParaRPr>
          </a:p>
        </p:txBody>
      </p:sp>
      <p:sp>
        <p:nvSpPr>
          <p:cNvPr id="90" name="Google Shape;90;p15"/>
          <p:cNvSpPr txBox="1"/>
          <p:nvPr/>
        </p:nvSpPr>
        <p:spPr>
          <a:xfrm>
            <a:off x="5095989" y="1122898"/>
            <a:ext cx="501900" cy="1015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419" sz="5400" dirty="0">
                <a:solidFill>
                  <a:schemeClr val="lt1"/>
                </a:solidFill>
                <a:latin typeface="Englebert"/>
                <a:ea typeface="Englebert"/>
                <a:cs typeface="Englebert"/>
                <a:sym typeface="Englebert"/>
              </a:rPr>
              <a:t>I</a:t>
            </a:r>
            <a:endParaRPr sz="5400" dirty="0">
              <a:solidFill>
                <a:schemeClr val="lt1"/>
              </a:solidFill>
              <a:latin typeface="Englebert"/>
              <a:ea typeface="Englebert"/>
              <a:cs typeface="Englebert"/>
              <a:sym typeface="Englebert"/>
            </a:endParaRPr>
          </a:p>
        </p:txBody>
      </p:sp>
      <p:sp>
        <p:nvSpPr>
          <p:cNvPr id="91" name="Google Shape;91;p15"/>
          <p:cNvSpPr txBox="1"/>
          <p:nvPr/>
        </p:nvSpPr>
        <p:spPr>
          <a:xfrm>
            <a:off x="6092666" y="1141893"/>
            <a:ext cx="501900" cy="1015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419" sz="5400" dirty="0">
                <a:solidFill>
                  <a:schemeClr val="lt1"/>
                </a:solidFill>
                <a:latin typeface="Englebert"/>
                <a:ea typeface="Englebert"/>
                <a:cs typeface="Englebert"/>
                <a:sym typeface="Englebert"/>
              </a:rPr>
              <a:t>A</a:t>
            </a:r>
            <a:endParaRPr sz="5400" dirty="0">
              <a:solidFill>
                <a:schemeClr val="lt1"/>
              </a:solidFill>
              <a:latin typeface="Englebert"/>
              <a:ea typeface="Englebert"/>
              <a:cs typeface="Englebert"/>
              <a:sym typeface="Englebert"/>
            </a:endParaRPr>
          </a:p>
        </p:txBody>
      </p:sp>
      <p:sp>
        <p:nvSpPr>
          <p:cNvPr id="92" name="Google Shape;92;p15"/>
          <p:cNvSpPr/>
          <p:nvPr/>
        </p:nvSpPr>
        <p:spPr>
          <a:xfrm rot="-2351453">
            <a:off x="3435895" y="2469380"/>
            <a:ext cx="171861" cy="176969"/>
          </a:xfrm>
          <a:prstGeom prst="teardrop">
            <a:avLst>
              <a:gd name="adj" fmla="val 100000"/>
            </a:avLst>
          </a:prstGeom>
          <a:solidFill>
            <a:srgbClr val="FFFF00"/>
          </a:solidFill>
          <a:ln w="9525" cap="flat" cmpd="sng">
            <a:solidFill>
              <a:srgbClr val="FFFFFF"/>
            </a:solidFill>
            <a:prstDash val="solid"/>
            <a:round/>
            <a:headEnd type="none" w="sm" len="sm"/>
            <a:tailEnd type="none" w="sm" len="sm"/>
          </a:ln>
          <a:effectLst>
            <a:outerShdw blurRad="85725" dist="66675" dir="3960000" algn="bl" rotWithShape="0">
              <a:srgbClr val="FFFF00">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15"/>
          <p:cNvSpPr/>
          <p:nvPr/>
        </p:nvSpPr>
        <p:spPr>
          <a:xfrm rot="5127705">
            <a:off x="3441302" y="2336460"/>
            <a:ext cx="152406" cy="145868"/>
          </a:xfrm>
          <a:prstGeom prst="flowChartOnlineStorage">
            <a:avLst/>
          </a:prstGeom>
          <a:solidFill>
            <a:srgbClr val="434343"/>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5"/>
          <p:cNvSpPr/>
          <p:nvPr/>
        </p:nvSpPr>
        <p:spPr>
          <a:xfrm rot="-2967831">
            <a:off x="4497900" y="2418560"/>
            <a:ext cx="171711" cy="176820"/>
          </a:xfrm>
          <a:prstGeom prst="teardrop">
            <a:avLst>
              <a:gd name="adj" fmla="val 100000"/>
            </a:avLst>
          </a:prstGeom>
          <a:solidFill>
            <a:srgbClr val="FF0000"/>
          </a:solidFill>
          <a:ln w="9525" cap="flat" cmpd="sng">
            <a:solidFill>
              <a:srgbClr val="FFFFFF"/>
            </a:solidFill>
            <a:prstDash val="solid"/>
            <a:round/>
            <a:headEnd type="none" w="sm" len="sm"/>
            <a:tailEnd type="none" w="sm" len="sm"/>
          </a:ln>
          <a:effectLst>
            <a:outerShdw blurRad="85725" dist="66675" dir="7080000" algn="bl" rotWithShape="0">
              <a:srgbClr val="FF0000">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15"/>
          <p:cNvSpPr/>
          <p:nvPr/>
        </p:nvSpPr>
        <p:spPr>
          <a:xfrm rot="5127705">
            <a:off x="4485802" y="2285685"/>
            <a:ext cx="152406" cy="145868"/>
          </a:xfrm>
          <a:prstGeom prst="flowChartOnlineStorage">
            <a:avLst/>
          </a:prstGeom>
          <a:solidFill>
            <a:srgbClr val="434343"/>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5"/>
          <p:cNvSpPr/>
          <p:nvPr/>
        </p:nvSpPr>
        <p:spPr>
          <a:xfrm rot="-1494481">
            <a:off x="5551705" y="2451831"/>
            <a:ext cx="171668" cy="176634"/>
          </a:xfrm>
          <a:prstGeom prst="teardrop">
            <a:avLst>
              <a:gd name="adj" fmla="val 100000"/>
            </a:avLst>
          </a:prstGeom>
          <a:solidFill>
            <a:srgbClr val="9900FF"/>
          </a:solidFill>
          <a:ln w="9525" cap="flat" cmpd="sng">
            <a:solidFill>
              <a:srgbClr val="FFFFFF"/>
            </a:solidFill>
            <a:prstDash val="solid"/>
            <a:round/>
            <a:headEnd type="none" w="sm" len="sm"/>
            <a:tailEnd type="none" w="sm" len="sm"/>
          </a:ln>
          <a:effectLst>
            <a:outerShdw blurRad="85725" dist="66675" dir="4080000" algn="bl" rotWithShape="0">
              <a:srgbClr val="9900FF">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5"/>
          <p:cNvSpPr/>
          <p:nvPr/>
        </p:nvSpPr>
        <p:spPr>
          <a:xfrm rot="6355476">
            <a:off x="5584286" y="2339997"/>
            <a:ext cx="152406" cy="145868"/>
          </a:xfrm>
          <a:prstGeom prst="flowChartOnlineStorage">
            <a:avLst/>
          </a:prstGeom>
          <a:solidFill>
            <a:srgbClr val="434343"/>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5"/>
          <p:cNvSpPr/>
          <p:nvPr/>
        </p:nvSpPr>
        <p:spPr>
          <a:xfrm rot="-2313979">
            <a:off x="6621651" y="2512449"/>
            <a:ext cx="172276" cy="177195"/>
          </a:xfrm>
          <a:prstGeom prst="teardrop">
            <a:avLst>
              <a:gd name="adj" fmla="val 100000"/>
            </a:avLst>
          </a:prstGeom>
          <a:solidFill>
            <a:srgbClr val="00FF00"/>
          </a:solidFill>
          <a:ln w="9525" cap="flat" cmpd="sng">
            <a:solidFill>
              <a:srgbClr val="FFFFFF"/>
            </a:solidFill>
            <a:prstDash val="solid"/>
            <a:round/>
            <a:headEnd type="none" w="sm" len="sm"/>
            <a:tailEnd type="none" w="sm" len="sm"/>
          </a:ln>
          <a:effectLst>
            <a:outerShdw blurRad="85725" dist="66675" dir="2400000" algn="bl" rotWithShape="0">
              <a:srgbClr val="00FF00">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5"/>
          <p:cNvSpPr/>
          <p:nvPr/>
        </p:nvSpPr>
        <p:spPr>
          <a:xfrm rot="5781395">
            <a:off x="6637973" y="2378312"/>
            <a:ext cx="152406" cy="145868"/>
          </a:xfrm>
          <a:prstGeom prst="flowChartOnlineStorage">
            <a:avLst/>
          </a:prstGeom>
          <a:solidFill>
            <a:srgbClr val="434343"/>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5"/>
          <p:cNvSpPr/>
          <p:nvPr/>
        </p:nvSpPr>
        <p:spPr>
          <a:xfrm rot="-1891739">
            <a:off x="7683313" y="2614129"/>
            <a:ext cx="172107" cy="177512"/>
          </a:xfrm>
          <a:prstGeom prst="teardrop">
            <a:avLst>
              <a:gd name="adj" fmla="val 100000"/>
            </a:avLst>
          </a:prstGeom>
          <a:solidFill>
            <a:srgbClr val="0000FF"/>
          </a:solidFill>
          <a:ln w="9525" cap="flat" cmpd="sng">
            <a:solidFill>
              <a:srgbClr val="FFFFFF"/>
            </a:solidFill>
            <a:prstDash val="solid"/>
            <a:round/>
            <a:headEnd type="none" w="sm" len="sm"/>
            <a:tailEnd type="none" w="sm" len="sm"/>
          </a:ln>
          <a:effectLst>
            <a:outerShdw blurRad="85725" dist="66675" dir="6600000" algn="bl" rotWithShape="0">
              <a:srgbClr val="0000FF">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5"/>
          <p:cNvSpPr/>
          <p:nvPr/>
        </p:nvSpPr>
        <p:spPr>
          <a:xfrm rot="6202361">
            <a:off x="7717678" y="2481905"/>
            <a:ext cx="152406" cy="145868"/>
          </a:xfrm>
          <a:prstGeom prst="flowChartOnlineStorage">
            <a:avLst/>
          </a:prstGeom>
          <a:solidFill>
            <a:srgbClr val="434343"/>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5"/>
          <p:cNvSpPr/>
          <p:nvPr/>
        </p:nvSpPr>
        <p:spPr>
          <a:xfrm rot="-2933357">
            <a:off x="8745845" y="2504680"/>
            <a:ext cx="172011" cy="177542"/>
          </a:xfrm>
          <a:prstGeom prst="teardrop">
            <a:avLst>
              <a:gd name="adj" fmla="val 100000"/>
            </a:avLst>
          </a:prstGeom>
          <a:solidFill>
            <a:srgbClr val="FF9900"/>
          </a:solidFill>
          <a:ln w="9525" cap="flat" cmpd="sng">
            <a:solidFill>
              <a:srgbClr val="FFFFFF"/>
            </a:solidFill>
            <a:prstDash val="solid"/>
            <a:round/>
            <a:headEnd type="none" w="sm" len="sm"/>
            <a:tailEnd type="none" w="sm" len="sm"/>
          </a:ln>
          <a:effectLst>
            <a:outerShdw blurRad="85725" dist="66675" dir="3120000" algn="bl" rotWithShape="0">
              <a:srgbClr val="FF9900">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5"/>
          <p:cNvSpPr/>
          <p:nvPr/>
        </p:nvSpPr>
        <p:spPr>
          <a:xfrm rot="5161654">
            <a:off x="8734983" y="2371823"/>
            <a:ext cx="152406" cy="145868"/>
          </a:xfrm>
          <a:prstGeom prst="flowChartOnlineStorage">
            <a:avLst/>
          </a:prstGeom>
          <a:solidFill>
            <a:srgbClr val="434343"/>
          </a:solidFill>
          <a:ln w="9525" cap="flat" cmpd="sng">
            <a:solidFill>
              <a:srgbClr val="434343"/>
            </a:solidFill>
            <a:prstDash val="solid"/>
            <a:round/>
            <a:headEnd type="none" w="sm" len="sm"/>
            <a:tailEnd type="none" w="sm" len="sm"/>
          </a:ln>
          <a:effectLst>
            <a:outerShdw blurRad="57150" dist="19050" dir="5400000" algn="bl" rotWithShape="0">
              <a:srgbClr val="FF99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5"/>
          <p:cNvSpPr/>
          <p:nvPr/>
        </p:nvSpPr>
        <p:spPr>
          <a:xfrm rot="-2351453">
            <a:off x="112820" y="4215218"/>
            <a:ext cx="171861" cy="176969"/>
          </a:xfrm>
          <a:prstGeom prst="teardrop">
            <a:avLst>
              <a:gd name="adj" fmla="val 100000"/>
            </a:avLst>
          </a:prstGeom>
          <a:solidFill>
            <a:srgbClr val="FF9900"/>
          </a:solidFill>
          <a:ln w="9525" cap="flat" cmpd="sng">
            <a:solidFill>
              <a:schemeClr val="lt1"/>
            </a:solidFill>
            <a:prstDash val="solid"/>
            <a:round/>
            <a:headEnd type="none" w="sm" len="sm"/>
            <a:tailEnd type="none" w="sm" len="sm"/>
          </a:ln>
          <a:effectLst>
            <a:outerShdw blurRad="85725" dist="66675" dir="5400000" algn="bl" rotWithShape="0">
              <a:srgbClr val="FF9900">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5"/>
          <p:cNvSpPr/>
          <p:nvPr/>
        </p:nvSpPr>
        <p:spPr>
          <a:xfrm rot="5743469">
            <a:off x="127446" y="4080903"/>
            <a:ext cx="152406" cy="145868"/>
          </a:xfrm>
          <a:prstGeom prst="flowChartOnlineStorage">
            <a:avLst/>
          </a:prstGeom>
          <a:solidFill>
            <a:srgbClr val="434343"/>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5"/>
          <p:cNvSpPr/>
          <p:nvPr/>
        </p:nvSpPr>
        <p:spPr>
          <a:xfrm rot="-2967831">
            <a:off x="1099725" y="4248323"/>
            <a:ext cx="171711" cy="176820"/>
          </a:xfrm>
          <a:prstGeom prst="teardrop">
            <a:avLst>
              <a:gd name="adj" fmla="val 100000"/>
            </a:avLst>
          </a:prstGeom>
          <a:solidFill>
            <a:srgbClr val="FF0000"/>
          </a:solidFill>
          <a:ln w="9525" cap="flat" cmpd="sng">
            <a:solidFill>
              <a:srgbClr val="FFFFFF"/>
            </a:solidFill>
            <a:prstDash val="solid"/>
            <a:round/>
            <a:headEnd type="none" w="sm" len="sm"/>
            <a:tailEnd type="none" w="sm" len="sm"/>
          </a:ln>
          <a:effectLst>
            <a:outerShdw blurRad="85725" dist="66675" dir="7080000" algn="bl" rotWithShape="0">
              <a:srgbClr val="FF0000">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5"/>
          <p:cNvSpPr/>
          <p:nvPr/>
        </p:nvSpPr>
        <p:spPr>
          <a:xfrm rot="5127705">
            <a:off x="1087627" y="4115447"/>
            <a:ext cx="152406" cy="145868"/>
          </a:xfrm>
          <a:prstGeom prst="flowChartOnlineStorage">
            <a:avLst/>
          </a:prstGeom>
          <a:solidFill>
            <a:srgbClr val="434343"/>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5"/>
          <p:cNvSpPr/>
          <p:nvPr/>
        </p:nvSpPr>
        <p:spPr>
          <a:xfrm rot="-1623376">
            <a:off x="2290571" y="4154232"/>
            <a:ext cx="172139" cy="177238"/>
          </a:xfrm>
          <a:prstGeom prst="teardrop">
            <a:avLst>
              <a:gd name="adj" fmla="val 100000"/>
            </a:avLst>
          </a:prstGeom>
          <a:solidFill>
            <a:srgbClr val="00FF00"/>
          </a:solidFill>
          <a:ln w="9525" cap="flat" cmpd="sng">
            <a:solidFill>
              <a:srgbClr val="FFFFFF"/>
            </a:solidFill>
            <a:prstDash val="solid"/>
            <a:round/>
            <a:headEnd type="none" w="sm" len="sm"/>
            <a:tailEnd type="none" w="sm" len="sm"/>
          </a:ln>
          <a:effectLst>
            <a:outerShdw blurRad="85725" dist="66675" dir="2400000" algn="bl" rotWithShape="0">
              <a:srgbClr val="00FF00">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5"/>
          <p:cNvSpPr/>
          <p:nvPr/>
        </p:nvSpPr>
        <p:spPr>
          <a:xfrm rot="6471372">
            <a:off x="2336541" y="4024365"/>
            <a:ext cx="152406" cy="145868"/>
          </a:xfrm>
          <a:prstGeom prst="flowChartOnlineStorage">
            <a:avLst/>
          </a:prstGeom>
          <a:solidFill>
            <a:srgbClr val="434343"/>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5"/>
          <p:cNvSpPr/>
          <p:nvPr/>
        </p:nvSpPr>
        <p:spPr>
          <a:xfrm rot="-2997083">
            <a:off x="3482009" y="4116442"/>
            <a:ext cx="172045" cy="177383"/>
          </a:xfrm>
          <a:prstGeom prst="teardrop">
            <a:avLst>
              <a:gd name="adj" fmla="val 100000"/>
            </a:avLst>
          </a:prstGeom>
          <a:solidFill>
            <a:srgbClr val="0000FF"/>
          </a:solidFill>
          <a:ln w="9525" cap="flat" cmpd="sng">
            <a:solidFill>
              <a:srgbClr val="FFFFFF"/>
            </a:solidFill>
            <a:prstDash val="solid"/>
            <a:round/>
            <a:headEnd type="none" w="sm" len="sm"/>
            <a:tailEnd type="none" w="sm" len="sm"/>
          </a:ln>
          <a:effectLst>
            <a:outerShdw blurRad="85725" dist="66675" dir="6600000" algn="bl" rotWithShape="0">
              <a:srgbClr val="0000FF">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5"/>
          <p:cNvSpPr/>
          <p:nvPr/>
        </p:nvSpPr>
        <p:spPr>
          <a:xfrm rot="5097108">
            <a:off x="3468383" y="3984003"/>
            <a:ext cx="152406" cy="145868"/>
          </a:xfrm>
          <a:prstGeom prst="flowChartOnlineStorage">
            <a:avLst/>
          </a:prstGeom>
          <a:solidFill>
            <a:srgbClr val="434343"/>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5"/>
          <p:cNvSpPr/>
          <p:nvPr/>
        </p:nvSpPr>
        <p:spPr>
          <a:xfrm rot="-2351453">
            <a:off x="5785095" y="4116630"/>
            <a:ext cx="171861" cy="176969"/>
          </a:xfrm>
          <a:prstGeom prst="teardrop">
            <a:avLst>
              <a:gd name="adj" fmla="val 100000"/>
            </a:avLst>
          </a:prstGeom>
          <a:solidFill>
            <a:srgbClr val="FFFF00"/>
          </a:solidFill>
          <a:ln w="9525" cap="flat" cmpd="sng">
            <a:solidFill>
              <a:srgbClr val="FFFFFF"/>
            </a:solidFill>
            <a:prstDash val="solid"/>
            <a:round/>
            <a:headEnd type="none" w="sm" len="sm"/>
            <a:tailEnd type="none" w="sm" len="sm"/>
          </a:ln>
          <a:effectLst>
            <a:outerShdw blurRad="85725" dist="66675" dir="3960000" algn="bl" rotWithShape="0">
              <a:srgbClr val="FFFF00">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5"/>
          <p:cNvSpPr/>
          <p:nvPr/>
        </p:nvSpPr>
        <p:spPr>
          <a:xfrm rot="-2106413">
            <a:off x="4634065" y="4095872"/>
            <a:ext cx="171621" cy="176782"/>
          </a:xfrm>
          <a:prstGeom prst="teardrop">
            <a:avLst>
              <a:gd name="adj" fmla="val 100000"/>
            </a:avLst>
          </a:prstGeom>
          <a:solidFill>
            <a:srgbClr val="FF00FF"/>
          </a:solidFill>
          <a:ln w="9525" cap="flat" cmpd="sng">
            <a:solidFill>
              <a:srgbClr val="FFFFFF"/>
            </a:solidFill>
            <a:prstDash val="solid"/>
            <a:round/>
            <a:headEnd type="none" w="sm" len="sm"/>
            <a:tailEnd type="none" w="sm" len="sm"/>
          </a:ln>
          <a:effectLst>
            <a:outerShdw blurRad="85725" dist="66675" dir="4080000" algn="bl" rotWithShape="0">
              <a:srgbClr val="FF00FF">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5"/>
          <p:cNvSpPr/>
          <p:nvPr/>
        </p:nvSpPr>
        <p:spPr>
          <a:xfrm rot="5127705">
            <a:off x="5790502" y="3983710"/>
            <a:ext cx="152406" cy="145868"/>
          </a:xfrm>
          <a:prstGeom prst="flowChartOnlineStorage">
            <a:avLst/>
          </a:prstGeom>
          <a:solidFill>
            <a:srgbClr val="434343"/>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5"/>
          <p:cNvSpPr/>
          <p:nvPr/>
        </p:nvSpPr>
        <p:spPr>
          <a:xfrm rot="-1623376">
            <a:off x="6913596" y="4150544"/>
            <a:ext cx="172139" cy="177238"/>
          </a:xfrm>
          <a:prstGeom prst="teardrop">
            <a:avLst>
              <a:gd name="adj" fmla="val 100000"/>
            </a:avLst>
          </a:prstGeom>
          <a:solidFill>
            <a:srgbClr val="00FFFF"/>
          </a:solidFill>
          <a:ln w="9525" cap="flat" cmpd="sng">
            <a:solidFill>
              <a:srgbClr val="FFFFFF"/>
            </a:solidFill>
            <a:prstDash val="solid"/>
            <a:round/>
            <a:headEnd type="none" w="sm" len="sm"/>
            <a:tailEnd type="none" w="sm" len="sm"/>
          </a:ln>
          <a:effectLst>
            <a:outerShdw blurRad="100013" dist="66675" dir="6600000" algn="bl" rotWithShape="0">
              <a:srgbClr val="00FFFF">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5"/>
          <p:cNvSpPr/>
          <p:nvPr/>
        </p:nvSpPr>
        <p:spPr>
          <a:xfrm rot="6471372">
            <a:off x="6959566" y="4020678"/>
            <a:ext cx="152406" cy="145868"/>
          </a:xfrm>
          <a:prstGeom prst="flowChartOnlineStorage">
            <a:avLst/>
          </a:prstGeom>
          <a:solidFill>
            <a:srgbClr val="434343"/>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5"/>
          <p:cNvSpPr/>
          <p:nvPr/>
        </p:nvSpPr>
        <p:spPr>
          <a:xfrm rot="-2997083">
            <a:off x="7984034" y="4261480"/>
            <a:ext cx="172045" cy="177383"/>
          </a:xfrm>
          <a:prstGeom prst="teardrop">
            <a:avLst>
              <a:gd name="adj" fmla="val 100000"/>
            </a:avLst>
          </a:prstGeom>
          <a:solidFill>
            <a:srgbClr val="FF0000"/>
          </a:solidFill>
          <a:ln w="9525" cap="flat" cmpd="sng">
            <a:solidFill>
              <a:srgbClr val="FFFFFF"/>
            </a:solidFill>
            <a:prstDash val="solid"/>
            <a:round/>
            <a:headEnd type="none" w="sm" len="sm"/>
            <a:tailEnd type="none" w="sm" len="sm"/>
          </a:ln>
          <a:effectLst>
            <a:outerShdw blurRad="85725" dist="66675" dir="3300000" algn="bl" rotWithShape="0">
              <a:srgbClr val="FF0000">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5"/>
          <p:cNvSpPr/>
          <p:nvPr/>
        </p:nvSpPr>
        <p:spPr>
          <a:xfrm rot="5097108">
            <a:off x="7970408" y="4129041"/>
            <a:ext cx="152406" cy="145868"/>
          </a:xfrm>
          <a:prstGeom prst="flowChartOnlineStorage">
            <a:avLst/>
          </a:prstGeom>
          <a:solidFill>
            <a:srgbClr val="434343"/>
          </a:solidFill>
          <a:ln w="9525" cap="flat" cmpd="sng">
            <a:solidFill>
              <a:srgbClr val="434343"/>
            </a:solidFill>
            <a:prstDash val="solid"/>
            <a:round/>
            <a:headEnd type="none" w="sm" len="sm"/>
            <a:tailEnd type="none" w="sm" len="sm"/>
          </a:ln>
          <a:effectLst>
            <a:outerShdw blurRad="85725" dist="66675" dir="3300000" algn="bl" rotWithShape="0">
              <a:srgbClr val="FF0000">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5"/>
          <p:cNvSpPr/>
          <p:nvPr/>
        </p:nvSpPr>
        <p:spPr>
          <a:xfrm rot="5743469">
            <a:off x="4643696" y="3981991"/>
            <a:ext cx="152406" cy="145868"/>
          </a:xfrm>
          <a:prstGeom prst="flowChartOnlineStorage">
            <a:avLst/>
          </a:prstGeom>
          <a:solidFill>
            <a:srgbClr val="434343"/>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5"/>
          <p:cNvSpPr/>
          <p:nvPr/>
        </p:nvSpPr>
        <p:spPr>
          <a:xfrm rot="-1494481">
            <a:off x="8746005" y="4096081"/>
            <a:ext cx="171668" cy="176634"/>
          </a:xfrm>
          <a:prstGeom prst="teardrop">
            <a:avLst>
              <a:gd name="adj" fmla="val 100000"/>
            </a:avLst>
          </a:prstGeom>
          <a:solidFill>
            <a:srgbClr val="9900FF"/>
          </a:solidFill>
          <a:ln w="9525" cap="flat" cmpd="sng">
            <a:solidFill>
              <a:srgbClr val="FFFFFF"/>
            </a:solidFill>
            <a:prstDash val="solid"/>
            <a:round/>
            <a:headEnd type="none" w="sm" len="sm"/>
            <a:tailEnd type="none" w="sm" len="sm"/>
          </a:ln>
          <a:effectLst>
            <a:outerShdw blurRad="85725" dist="66675" dir="4080000" algn="bl" rotWithShape="0">
              <a:srgbClr val="9900FF">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5"/>
          <p:cNvSpPr/>
          <p:nvPr/>
        </p:nvSpPr>
        <p:spPr>
          <a:xfrm rot="6355476">
            <a:off x="8778586" y="3984247"/>
            <a:ext cx="152406" cy="145868"/>
          </a:xfrm>
          <a:prstGeom prst="flowChartOnlineStorage">
            <a:avLst/>
          </a:prstGeom>
          <a:solidFill>
            <a:srgbClr val="434343"/>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5"/>
          <p:cNvSpPr/>
          <p:nvPr/>
        </p:nvSpPr>
        <p:spPr>
          <a:xfrm rot="-2351453">
            <a:off x="584149" y="606307"/>
            <a:ext cx="171861" cy="176969"/>
          </a:xfrm>
          <a:prstGeom prst="teardrop">
            <a:avLst>
              <a:gd name="adj" fmla="val 100000"/>
            </a:avLst>
          </a:prstGeom>
          <a:solidFill>
            <a:srgbClr val="FF9900"/>
          </a:solidFill>
          <a:ln w="9525" cap="flat" cmpd="sng">
            <a:solidFill>
              <a:schemeClr val="lt1"/>
            </a:solidFill>
            <a:prstDash val="solid"/>
            <a:round/>
            <a:headEnd type="none" w="sm" len="sm"/>
            <a:tailEnd type="none" w="sm" len="sm"/>
          </a:ln>
          <a:effectLst>
            <a:outerShdw blurRad="85725" dist="66675" dir="5400000" algn="bl" rotWithShape="0">
              <a:srgbClr val="FF9900">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5"/>
          <p:cNvSpPr/>
          <p:nvPr/>
        </p:nvSpPr>
        <p:spPr>
          <a:xfrm rot="5743469">
            <a:off x="625209" y="486342"/>
            <a:ext cx="152406" cy="145868"/>
          </a:xfrm>
          <a:prstGeom prst="flowChartOnlineStorage">
            <a:avLst/>
          </a:prstGeom>
          <a:solidFill>
            <a:srgbClr val="434343"/>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5"/>
          <p:cNvSpPr/>
          <p:nvPr/>
        </p:nvSpPr>
        <p:spPr>
          <a:xfrm rot="-2967831">
            <a:off x="8745550" y="907648"/>
            <a:ext cx="171711" cy="176820"/>
          </a:xfrm>
          <a:prstGeom prst="teardrop">
            <a:avLst>
              <a:gd name="adj" fmla="val 100000"/>
            </a:avLst>
          </a:prstGeom>
          <a:solidFill>
            <a:srgbClr val="FF0000"/>
          </a:solidFill>
          <a:ln w="9525" cap="flat" cmpd="sng">
            <a:solidFill>
              <a:srgbClr val="FFFFFF"/>
            </a:solidFill>
            <a:prstDash val="solid"/>
            <a:round/>
            <a:headEnd type="none" w="sm" len="sm"/>
            <a:tailEnd type="none" w="sm" len="sm"/>
          </a:ln>
          <a:effectLst>
            <a:outerShdw blurRad="85725" dist="66675" dir="7080000" algn="bl" rotWithShape="0">
              <a:srgbClr val="FF0000">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15"/>
          <p:cNvSpPr/>
          <p:nvPr/>
        </p:nvSpPr>
        <p:spPr>
          <a:xfrm rot="5127705">
            <a:off x="8733452" y="774772"/>
            <a:ext cx="152406" cy="145868"/>
          </a:xfrm>
          <a:prstGeom prst="flowChartOnlineStorage">
            <a:avLst/>
          </a:prstGeom>
          <a:solidFill>
            <a:srgbClr val="434343"/>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91;p15">
            <a:extLst>
              <a:ext uri="{FF2B5EF4-FFF2-40B4-BE49-F238E27FC236}">
                <a16:creationId xmlns:a16="http://schemas.microsoft.com/office/drawing/2014/main" id="{50867B6C-3314-7B7B-6A6C-AD619181AE17}"/>
              </a:ext>
            </a:extLst>
          </p:cNvPr>
          <p:cNvSpPr txBox="1"/>
          <p:nvPr/>
        </p:nvSpPr>
        <p:spPr>
          <a:xfrm>
            <a:off x="7203399" y="1217091"/>
            <a:ext cx="501900" cy="1015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419" sz="5400" dirty="0">
                <a:solidFill>
                  <a:schemeClr val="lt1"/>
                </a:solidFill>
                <a:latin typeface="Englebert"/>
                <a:ea typeface="Englebert"/>
                <a:cs typeface="Englebert"/>
                <a:sym typeface="Englebert"/>
              </a:rPr>
              <a:t>S</a:t>
            </a:r>
            <a:endParaRPr sz="5400" dirty="0">
              <a:solidFill>
                <a:schemeClr val="lt1"/>
              </a:solidFill>
              <a:latin typeface="Englebert"/>
              <a:ea typeface="Englebert"/>
              <a:cs typeface="Englebert"/>
              <a:sym typeface="Englebert"/>
            </a:endParaRPr>
          </a:p>
        </p:txBody>
      </p:sp>
    </p:spTree>
  </p:cSld>
  <p:clrMapOvr>
    <a:masterClrMapping/>
  </p:clrMapOvr>
  <mc:AlternateContent xmlns:mc="http://schemas.openxmlformats.org/markup-compatibility/2006" xmlns:p14="http://schemas.microsoft.com/office/powerpoint/2010/main">
    <mc:Choice Requires="p14">
      <p:transition spd="slow">
        <p:fade thruBlk="1"/>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9"/>
        <p:cNvGrpSpPr/>
        <p:nvPr/>
      </p:nvGrpSpPr>
      <p:grpSpPr>
        <a:xfrm>
          <a:off x="0" y="0"/>
          <a:ext cx="0" cy="0"/>
          <a:chOff x="0" y="0"/>
          <a:chExt cx="0" cy="0"/>
        </a:xfrm>
      </p:grpSpPr>
      <p:pic>
        <p:nvPicPr>
          <p:cNvPr id="60" name="Google Shape;60;p14"/>
          <p:cNvPicPr preferRelativeResize="0"/>
          <p:nvPr/>
        </p:nvPicPr>
        <p:blipFill>
          <a:blip r:embed="rId3">
            <a:alphaModFix/>
          </a:blip>
          <a:stretch>
            <a:fillRect/>
          </a:stretch>
        </p:blipFill>
        <p:spPr>
          <a:xfrm>
            <a:off x="1397613" y="436975"/>
            <a:ext cx="6348775" cy="42695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36"/>
        <p:cNvGrpSpPr/>
        <p:nvPr/>
      </p:nvGrpSpPr>
      <p:grpSpPr>
        <a:xfrm>
          <a:off x="0" y="0"/>
          <a:ext cx="0" cy="0"/>
          <a:chOff x="0" y="0"/>
          <a:chExt cx="0" cy="0"/>
        </a:xfrm>
      </p:grpSpPr>
      <p:sp>
        <p:nvSpPr>
          <p:cNvPr id="137" name="Google Shape;137;p16"/>
          <p:cNvSpPr txBox="1"/>
          <p:nvPr/>
        </p:nvSpPr>
        <p:spPr>
          <a:xfrm>
            <a:off x="296156" y="169102"/>
            <a:ext cx="6944700" cy="1015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419" sz="5400" dirty="0">
                <a:solidFill>
                  <a:schemeClr val="lt1"/>
                </a:solidFill>
                <a:latin typeface="Englebert"/>
                <a:ea typeface="Englebert"/>
                <a:cs typeface="Englebert"/>
                <a:sym typeface="Englebert"/>
              </a:rPr>
              <a:t>Proyecto </a:t>
            </a:r>
            <a:r>
              <a:rPr lang="es-419" sz="5400" dirty="0" err="1">
                <a:solidFill>
                  <a:schemeClr val="lt1"/>
                </a:solidFill>
                <a:latin typeface="Englebert"/>
                <a:ea typeface="Englebert"/>
                <a:cs typeface="Englebert"/>
                <a:sym typeface="Englebert"/>
              </a:rPr>
              <a:t>Stranger</a:t>
            </a:r>
            <a:r>
              <a:rPr lang="es-419" sz="5400" dirty="0">
                <a:solidFill>
                  <a:schemeClr val="lt1"/>
                </a:solidFill>
                <a:latin typeface="Englebert"/>
                <a:ea typeface="Englebert"/>
                <a:cs typeface="Englebert"/>
                <a:sym typeface="Englebert"/>
              </a:rPr>
              <a:t> </a:t>
            </a:r>
            <a:r>
              <a:rPr lang="es-419" sz="5400" dirty="0" err="1">
                <a:solidFill>
                  <a:schemeClr val="lt1"/>
                </a:solidFill>
                <a:latin typeface="Englebert"/>
                <a:ea typeface="Englebert"/>
                <a:cs typeface="Englebert"/>
                <a:sym typeface="Englebert"/>
              </a:rPr>
              <a:t>Things</a:t>
            </a:r>
            <a:r>
              <a:rPr lang="es-419" sz="5400" dirty="0">
                <a:solidFill>
                  <a:schemeClr val="lt1"/>
                </a:solidFill>
                <a:latin typeface="Englebert"/>
                <a:ea typeface="Englebert"/>
                <a:cs typeface="Englebert"/>
                <a:sym typeface="Englebert"/>
              </a:rPr>
              <a:t> </a:t>
            </a:r>
            <a:endParaRPr sz="5400" dirty="0">
              <a:solidFill>
                <a:schemeClr val="lt1"/>
              </a:solidFill>
              <a:latin typeface="Englebert"/>
              <a:ea typeface="Englebert"/>
              <a:cs typeface="Englebert"/>
              <a:sym typeface="Englebert"/>
            </a:endParaRPr>
          </a:p>
        </p:txBody>
      </p:sp>
      <p:sp>
        <p:nvSpPr>
          <p:cNvPr id="139" name="Google Shape;139;p16"/>
          <p:cNvSpPr txBox="1"/>
          <p:nvPr/>
        </p:nvSpPr>
        <p:spPr>
          <a:xfrm>
            <a:off x="23566" y="1041392"/>
            <a:ext cx="6392700" cy="5032117"/>
          </a:xfrm>
          <a:prstGeom prst="rect">
            <a:avLst/>
          </a:prstGeom>
          <a:noFill/>
          <a:ln>
            <a:noFill/>
          </a:ln>
        </p:spPr>
        <p:txBody>
          <a:bodyPr spcFirstLastPara="1" wrap="square" lIns="91425" tIns="91425" rIns="91425" bIns="91425" anchor="t" anchorCtr="0">
            <a:spAutoFit/>
          </a:bodyPr>
          <a:lstStyle/>
          <a:p>
            <a:pPr marL="342900" lvl="0" indent="-342900" algn="l" rtl="0">
              <a:spcBef>
                <a:spcPts val="0"/>
              </a:spcBef>
              <a:spcAft>
                <a:spcPts val="0"/>
              </a:spcAft>
              <a:buFont typeface="Arial" panose="020B0604020202020204" pitchFamily="34" charset="0"/>
              <a:buChar char="•"/>
            </a:pPr>
            <a:r>
              <a:rPr lang="es-419" sz="2100" dirty="0">
                <a:solidFill>
                  <a:schemeClr val="bg1"/>
                </a:solidFill>
                <a:latin typeface="Englebert"/>
                <a:ea typeface="Englebert"/>
                <a:cs typeface="Englebert"/>
                <a:sym typeface="Englebert"/>
              </a:rPr>
              <a:t>Resumen </a:t>
            </a:r>
          </a:p>
          <a:p>
            <a:pPr marL="342900" lvl="0" indent="-342900" algn="l" rtl="0">
              <a:spcBef>
                <a:spcPts val="0"/>
              </a:spcBef>
              <a:spcAft>
                <a:spcPts val="0"/>
              </a:spcAft>
              <a:buFont typeface="Arial" panose="020B0604020202020204" pitchFamily="34" charset="0"/>
              <a:buChar char="•"/>
            </a:pPr>
            <a:r>
              <a:rPr lang="es-419" sz="2100" dirty="0">
                <a:solidFill>
                  <a:schemeClr val="bg1"/>
                </a:solidFill>
                <a:latin typeface="Englebert"/>
                <a:ea typeface="Englebert"/>
                <a:cs typeface="Englebert"/>
                <a:sym typeface="Englebert"/>
              </a:rPr>
              <a:t>Introducción </a:t>
            </a:r>
            <a:endParaRPr sz="2100" dirty="0">
              <a:solidFill>
                <a:schemeClr val="bg1"/>
              </a:solidFill>
              <a:latin typeface="Englebert"/>
              <a:ea typeface="Englebert"/>
              <a:cs typeface="Englebert"/>
              <a:sym typeface="Englebert"/>
            </a:endParaRPr>
          </a:p>
          <a:p>
            <a:pPr marL="342900" lvl="0" indent="-342900" algn="l" rtl="0">
              <a:spcBef>
                <a:spcPts val="0"/>
              </a:spcBef>
              <a:spcAft>
                <a:spcPts val="0"/>
              </a:spcAft>
              <a:buFont typeface="Arial" panose="020B0604020202020204" pitchFamily="34" charset="0"/>
              <a:buChar char="•"/>
            </a:pPr>
            <a:r>
              <a:rPr lang="es-419" sz="2100" dirty="0">
                <a:solidFill>
                  <a:schemeClr val="bg1"/>
                </a:solidFill>
                <a:latin typeface="Englebert"/>
                <a:ea typeface="Englebert"/>
                <a:cs typeface="Englebert"/>
                <a:sym typeface="Englebert"/>
              </a:rPr>
              <a:t>Implementación</a:t>
            </a:r>
            <a:endParaRPr sz="2100" dirty="0">
              <a:solidFill>
                <a:schemeClr val="bg1"/>
              </a:solidFill>
              <a:latin typeface="Englebert"/>
              <a:ea typeface="Englebert"/>
              <a:cs typeface="Englebert"/>
              <a:sym typeface="Englebert"/>
            </a:endParaRPr>
          </a:p>
          <a:p>
            <a:pPr marL="342900" lvl="0" indent="-342900" algn="l" rtl="0">
              <a:spcBef>
                <a:spcPts val="0"/>
              </a:spcBef>
              <a:spcAft>
                <a:spcPts val="0"/>
              </a:spcAft>
              <a:buFont typeface="Arial" panose="020B0604020202020204" pitchFamily="34" charset="0"/>
              <a:buChar char="•"/>
            </a:pPr>
            <a:r>
              <a:rPr lang="es-419" sz="2100" dirty="0">
                <a:solidFill>
                  <a:schemeClr val="bg1"/>
                </a:solidFill>
                <a:latin typeface="Englebert"/>
                <a:ea typeface="Englebert"/>
                <a:cs typeface="Englebert"/>
                <a:sym typeface="Englebert"/>
              </a:rPr>
              <a:t>PLAN DE TRABAJO </a:t>
            </a:r>
          </a:p>
          <a:p>
            <a:pPr marL="342900" lvl="0" indent="-342900" algn="l" rtl="0">
              <a:spcBef>
                <a:spcPts val="0"/>
              </a:spcBef>
              <a:spcAft>
                <a:spcPts val="0"/>
              </a:spcAft>
              <a:buFont typeface="Arial" panose="020B0604020202020204" pitchFamily="34" charset="0"/>
              <a:buChar char="•"/>
            </a:pPr>
            <a:r>
              <a:rPr lang="es-ES" sz="2100" dirty="0">
                <a:solidFill>
                  <a:schemeClr val="bg1"/>
                </a:solidFill>
                <a:latin typeface="Englebert"/>
                <a:ea typeface="Englebert"/>
                <a:cs typeface="Englebert"/>
                <a:sym typeface="Englebert"/>
              </a:rPr>
              <a:t>Revisión de requerimientos funcionales y no funcionales.</a:t>
            </a:r>
          </a:p>
          <a:p>
            <a:pPr marL="342900" lvl="0" indent="-342900" algn="l" rtl="0">
              <a:spcBef>
                <a:spcPts val="0"/>
              </a:spcBef>
              <a:spcAft>
                <a:spcPts val="0"/>
              </a:spcAft>
              <a:buFont typeface="Arial" panose="020B0604020202020204" pitchFamily="34" charset="0"/>
              <a:buChar char="•"/>
            </a:pPr>
            <a:r>
              <a:rPr lang="es-ES" sz="2100" dirty="0">
                <a:solidFill>
                  <a:schemeClr val="bg1"/>
                </a:solidFill>
                <a:latin typeface="Englebert"/>
                <a:ea typeface="Englebert"/>
                <a:cs typeface="Englebert"/>
                <a:sym typeface="Englebert"/>
              </a:rPr>
              <a:t>Arquitectura del Proyecto</a:t>
            </a:r>
          </a:p>
          <a:p>
            <a:pPr marL="342900" lvl="0" indent="-342900" algn="l" rtl="0">
              <a:spcBef>
                <a:spcPts val="0"/>
              </a:spcBef>
              <a:spcAft>
                <a:spcPts val="0"/>
              </a:spcAft>
              <a:buFont typeface="Arial" panose="020B0604020202020204" pitchFamily="34" charset="0"/>
              <a:buChar char="•"/>
            </a:pPr>
            <a:r>
              <a:rPr lang="es-ES" sz="2100" dirty="0">
                <a:solidFill>
                  <a:schemeClr val="bg1"/>
                </a:solidFill>
                <a:latin typeface="Englebert"/>
                <a:ea typeface="Englebert"/>
                <a:cs typeface="Englebert"/>
                <a:sym typeface="Englebert"/>
              </a:rPr>
              <a:t>Definición de roles equipo ágil</a:t>
            </a:r>
          </a:p>
          <a:p>
            <a:pPr marL="342900" lvl="0" indent="-342900" algn="l" rtl="0">
              <a:spcBef>
                <a:spcPts val="0"/>
              </a:spcBef>
              <a:spcAft>
                <a:spcPts val="0"/>
              </a:spcAft>
              <a:buFont typeface="Arial" panose="020B0604020202020204" pitchFamily="34" charset="0"/>
              <a:buChar char="•"/>
            </a:pPr>
            <a:r>
              <a:rPr lang="es-ES" sz="2100" dirty="0">
                <a:solidFill>
                  <a:schemeClr val="bg1"/>
                </a:solidFill>
                <a:latin typeface="Englebert"/>
                <a:ea typeface="Englebert"/>
                <a:cs typeface="Englebert"/>
                <a:sym typeface="Englebert"/>
              </a:rPr>
              <a:t>Backlog del producto</a:t>
            </a:r>
          </a:p>
          <a:p>
            <a:pPr marL="342900" lvl="0" indent="-342900" algn="l" rtl="0">
              <a:spcBef>
                <a:spcPts val="0"/>
              </a:spcBef>
              <a:spcAft>
                <a:spcPts val="0"/>
              </a:spcAft>
              <a:buFont typeface="Arial" panose="020B0604020202020204" pitchFamily="34" charset="0"/>
              <a:buChar char="•"/>
            </a:pPr>
            <a:r>
              <a:rPr lang="es-ES" sz="2100" dirty="0" err="1">
                <a:solidFill>
                  <a:schemeClr val="bg1"/>
                </a:solidFill>
                <a:latin typeface="Englebert"/>
                <a:ea typeface="Englebert"/>
                <a:cs typeface="Englebert"/>
                <a:sym typeface="Englebert"/>
              </a:rPr>
              <a:t>Release</a:t>
            </a:r>
            <a:r>
              <a:rPr lang="es-ES" sz="2100" dirty="0">
                <a:solidFill>
                  <a:schemeClr val="bg1"/>
                </a:solidFill>
                <a:latin typeface="Englebert"/>
                <a:ea typeface="Englebert"/>
                <a:cs typeface="Englebert"/>
                <a:sym typeface="Englebert"/>
              </a:rPr>
              <a:t> Plan</a:t>
            </a:r>
          </a:p>
          <a:p>
            <a:pPr marL="342900" lvl="0" indent="-342900" algn="l" rtl="0">
              <a:spcBef>
                <a:spcPts val="0"/>
              </a:spcBef>
              <a:spcAft>
                <a:spcPts val="0"/>
              </a:spcAft>
              <a:buFont typeface="Arial" panose="020B0604020202020204" pitchFamily="34" charset="0"/>
              <a:buChar char="•"/>
            </a:pPr>
            <a:r>
              <a:rPr lang="es-ES" sz="2100" dirty="0" err="1">
                <a:solidFill>
                  <a:schemeClr val="bg1"/>
                </a:solidFill>
                <a:latin typeface="Englebert"/>
                <a:ea typeface="Englebert"/>
                <a:cs typeface="Englebert"/>
                <a:sym typeface="Englebert"/>
              </a:rPr>
              <a:t>Capacity</a:t>
            </a:r>
            <a:r>
              <a:rPr lang="es-ES" sz="2100" dirty="0">
                <a:solidFill>
                  <a:schemeClr val="bg1"/>
                </a:solidFill>
                <a:latin typeface="Englebert"/>
                <a:ea typeface="Englebert"/>
                <a:cs typeface="Englebert"/>
                <a:sym typeface="Englebert"/>
              </a:rPr>
              <a:t> </a:t>
            </a:r>
            <a:r>
              <a:rPr lang="es-ES" sz="2100" dirty="0" err="1">
                <a:solidFill>
                  <a:schemeClr val="bg1"/>
                </a:solidFill>
                <a:latin typeface="Englebert"/>
                <a:ea typeface="Englebert"/>
                <a:cs typeface="Englebert"/>
                <a:sym typeface="Englebert"/>
              </a:rPr>
              <a:t>Planning</a:t>
            </a:r>
            <a:endParaRPr lang="es-ES" sz="2100" dirty="0">
              <a:solidFill>
                <a:schemeClr val="bg1"/>
              </a:solidFill>
              <a:latin typeface="Englebert"/>
              <a:ea typeface="Englebert"/>
              <a:cs typeface="Englebert"/>
              <a:sym typeface="Englebert"/>
            </a:endParaRPr>
          </a:p>
          <a:p>
            <a:pPr marL="342900" lvl="0" indent="-342900" algn="l" rtl="0">
              <a:spcBef>
                <a:spcPts val="0"/>
              </a:spcBef>
              <a:spcAft>
                <a:spcPts val="0"/>
              </a:spcAft>
              <a:buFont typeface="Arial" panose="020B0604020202020204" pitchFamily="34" charset="0"/>
              <a:buChar char="•"/>
            </a:pPr>
            <a:r>
              <a:rPr lang="es-ES" sz="2100" dirty="0">
                <a:solidFill>
                  <a:schemeClr val="bg1"/>
                </a:solidFill>
                <a:latin typeface="Englebert"/>
                <a:ea typeface="Englebert"/>
                <a:cs typeface="Englebert"/>
                <a:sym typeface="Englebert"/>
              </a:rPr>
              <a:t>Conclusiones </a:t>
            </a:r>
          </a:p>
          <a:p>
            <a:pPr marL="0" lvl="0" indent="0" algn="l" rtl="0">
              <a:spcBef>
                <a:spcPts val="0"/>
              </a:spcBef>
              <a:spcAft>
                <a:spcPts val="0"/>
              </a:spcAft>
              <a:buNone/>
            </a:pPr>
            <a:endParaRPr lang="es-419" sz="2100" dirty="0">
              <a:solidFill>
                <a:schemeClr val="lt1"/>
              </a:solidFill>
              <a:latin typeface="Englebert"/>
              <a:ea typeface="Englebert"/>
              <a:cs typeface="Englebert"/>
              <a:sym typeface="Englebert"/>
            </a:endParaRPr>
          </a:p>
          <a:p>
            <a:pPr marL="0" lvl="0" indent="0" algn="l" rtl="0">
              <a:spcBef>
                <a:spcPts val="0"/>
              </a:spcBef>
              <a:spcAft>
                <a:spcPts val="0"/>
              </a:spcAft>
              <a:buNone/>
            </a:pPr>
            <a:r>
              <a:rPr lang="es-419" sz="2100" dirty="0">
                <a:solidFill>
                  <a:schemeClr val="lt1"/>
                </a:solidFill>
                <a:latin typeface="Englebert"/>
                <a:ea typeface="Englebert"/>
                <a:cs typeface="Englebert"/>
                <a:sym typeface="Englebert"/>
              </a:rPr>
              <a:t>…</a:t>
            </a:r>
            <a:endParaRPr sz="2100" dirty="0">
              <a:solidFill>
                <a:schemeClr val="lt1"/>
              </a:solidFill>
              <a:latin typeface="Englebert"/>
              <a:ea typeface="Englebert"/>
              <a:cs typeface="Englebert"/>
              <a:sym typeface="Englebert"/>
            </a:endParaRPr>
          </a:p>
          <a:p>
            <a:pPr marL="0" lvl="0" indent="0" algn="l" rtl="0">
              <a:spcBef>
                <a:spcPts val="0"/>
              </a:spcBef>
              <a:spcAft>
                <a:spcPts val="0"/>
              </a:spcAft>
              <a:buNone/>
            </a:pPr>
            <a:r>
              <a:rPr lang="es-419" sz="2100" dirty="0">
                <a:solidFill>
                  <a:schemeClr val="lt1"/>
                </a:solidFill>
                <a:latin typeface="Englebert"/>
                <a:ea typeface="Englebert"/>
                <a:cs typeface="Englebert"/>
                <a:sym typeface="Englebert"/>
              </a:rPr>
              <a:t>....</a:t>
            </a:r>
            <a:endParaRPr sz="2100" dirty="0">
              <a:solidFill>
                <a:schemeClr val="lt1"/>
              </a:solidFill>
              <a:latin typeface="Englebert"/>
              <a:ea typeface="Englebert"/>
              <a:cs typeface="Englebert"/>
              <a:sym typeface="Englebert"/>
            </a:endParaRPr>
          </a:p>
          <a:p>
            <a:pPr marL="0" lvl="0" indent="0" algn="l" rtl="0">
              <a:spcBef>
                <a:spcPts val="0"/>
              </a:spcBef>
              <a:spcAft>
                <a:spcPts val="0"/>
              </a:spcAft>
              <a:buNone/>
            </a:pPr>
            <a:r>
              <a:rPr lang="es-419" sz="2100" dirty="0">
                <a:solidFill>
                  <a:schemeClr val="lt1"/>
                </a:solidFill>
                <a:latin typeface="Englebert"/>
                <a:ea typeface="Englebert"/>
                <a:cs typeface="Englebert"/>
                <a:sym typeface="Englebert"/>
              </a:rPr>
              <a:t>….</a:t>
            </a:r>
            <a:endParaRPr sz="2100" dirty="0">
              <a:solidFill>
                <a:schemeClr val="lt1"/>
              </a:solidFill>
              <a:latin typeface="Englebert"/>
              <a:ea typeface="Englebert"/>
              <a:cs typeface="Englebert"/>
              <a:sym typeface="Englebert"/>
            </a:endParaRPr>
          </a:p>
        </p:txBody>
      </p:sp>
      <p:sp>
        <p:nvSpPr>
          <p:cNvPr id="140" name="Google Shape;140;p16"/>
          <p:cNvSpPr txBox="1"/>
          <p:nvPr/>
        </p:nvSpPr>
        <p:spPr>
          <a:xfrm rot="-730343">
            <a:off x="7052137" y="-269708"/>
            <a:ext cx="1067091" cy="1015777"/>
          </a:xfrm>
          <a:prstGeom prst="rect">
            <a:avLst/>
          </a:prstGeom>
          <a:noFill/>
          <a:ln>
            <a:noFill/>
          </a:ln>
          <a:effectLst>
            <a:outerShdw blurRad="57150" dist="57150" dir="7740000" algn="bl" rotWithShape="0">
              <a:srgbClr val="CC0000">
                <a:alpha val="42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s-419" sz="5400" b="1">
                <a:solidFill>
                  <a:srgbClr val="980000"/>
                </a:solidFill>
                <a:latin typeface="Englebert"/>
                <a:ea typeface="Englebert"/>
                <a:cs typeface="Englebert"/>
                <a:sym typeface="Englebert"/>
              </a:rPr>
              <a:t>011</a:t>
            </a:r>
            <a:endParaRPr sz="5400" b="1">
              <a:solidFill>
                <a:srgbClr val="980000"/>
              </a:solidFill>
              <a:latin typeface="Englebert"/>
              <a:ea typeface="Englebert"/>
              <a:cs typeface="Englebert"/>
              <a:sym typeface="Englebert"/>
            </a:endParaRPr>
          </a:p>
        </p:txBody>
      </p:sp>
      <p:sp>
        <p:nvSpPr>
          <p:cNvPr id="141" name="Google Shape;141;p16"/>
          <p:cNvSpPr txBox="1"/>
          <p:nvPr/>
        </p:nvSpPr>
        <p:spPr>
          <a:xfrm rot="-966">
            <a:off x="8214187" y="96143"/>
            <a:ext cx="1067100" cy="908100"/>
          </a:xfrm>
          <a:prstGeom prst="rect">
            <a:avLst/>
          </a:prstGeom>
          <a:noFill/>
          <a:ln>
            <a:noFill/>
          </a:ln>
          <a:effectLst>
            <a:outerShdw blurRad="57150" dist="57150" dir="7740000" algn="bl" rotWithShape="0">
              <a:srgbClr val="CC0000">
                <a:alpha val="42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s-419" sz="4700" b="1">
                <a:solidFill>
                  <a:srgbClr val="980000"/>
                </a:solidFill>
                <a:latin typeface="Englebert"/>
                <a:ea typeface="Englebert"/>
                <a:cs typeface="Englebert"/>
                <a:sym typeface="Englebert"/>
              </a:rPr>
              <a:t>011</a:t>
            </a:r>
            <a:endParaRPr sz="4700" b="1">
              <a:solidFill>
                <a:srgbClr val="980000"/>
              </a:solidFill>
              <a:latin typeface="Englebert"/>
              <a:ea typeface="Englebert"/>
              <a:cs typeface="Englebert"/>
              <a:sym typeface="Englebert"/>
            </a:endParaRPr>
          </a:p>
        </p:txBody>
      </p:sp>
      <p:sp>
        <p:nvSpPr>
          <p:cNvPr id="142" name="Google Shape;142;p16"/>
          <p:cNvSpPr txBox="1"/>
          <p:nvPr/>
        </p:nvSpPr>
        <p:spPr>
          <a:xfrm rot="-385427">
            <a:off x="7970505" y="1063096"/>
            <a:ext cx="1067200" cy="1061932"/>
          </a:xfrm>
          <a:prstGeom prst="rect">
            <a:avLst/>
          </a:prstGeom>
          <a:noFill/>
          <a:ln>
            <a:noFill/>
          </a:ln>
          <a:effectLst>
            <a:outerShdw blurRad="57150" dist="57150" dir="7740000" algn="bl" rotWithShape="0">
              <a:srgbClr val="CC0000">
                <a:alpha val="42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s-419" sz="5700" b="1">
                <a:solidFill>
                  <a:srgbClr val="980000"/>
                </a:solidFill>
                <a:latin typeface="Englebert"/>
                <a:ea typeface="Englebert"/>
                <a:cs typeface="Englebert"/>
                <a:sym typeface="Englebert"/>
              </a:rPr>
              <a:t>011</a:t>
            </a:r>
            <a:endParaRPr sz="5700" b="1">
              <a:solidFill>
                <a:srgbClr val="980000"/>
              </a:solidFill>
              <a:latin typeface="Englebert"/>
              <a:ea typeface="Englebert"/>
              <a:cs typeface="Englebert"/>
              <a:sym typeface="Englebert"/>
            </a:endParaRPr>
          </a:p>
        </p:txBody>
      </p:sp>
      <p:sp>
        <p:nvSpPr>
          <p:cNvPr id="143" name="Google Shape;143;p16"/>
          <p:cNvSpPr txBox="1"/>
          <p:nvPr/>
        </p:nvSpPr>
        <p:spPr>
          <a:xfrm rot="1167528">
            <a:off x="7333433" y="672003"/>
            <a:ext cx="1067154" cy="738778"/>
          </a:xfrm>
          <a:prstGeom prst="rect">
            <a:avLst/>
          </a:prstGeom>
          <a:noFill/>
          <a:ln>
            <a:noFill/>
          </a:ln>
          <a:effectLst>
            <a:outerShdw blurRad="57150" dist="57150" dir="7740000" algn="bl" rotWithShape="0">
              <a:srgbClr val="CC0000">
                <a:alpha val="42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s-419" sz="3600" b="1" dirty="0">
                <a:solidFill>
                  <a:srgbClr val="980000"/>
                </a:solidFill>
                <a:latin typeface="Englebert"/>
                <a:ea typeface="Englebert"/>
                <a:cs typeface="Englebert"/>
                <a:sym typeface="Englebert"/>
              </a:rPr>
              <a:t>011</a:t>
            </a:r>
            <a:endParaRPr sz="3600" b="1" dirty="0">
              <a:solidFill>
                <a:srgbClr val="980000"/>
              </a:solidFill>
              <a:latin typeface="Englebert"/>
              <a:ea typeface="Englebert"/>
              <a:cs typeface="Englebert"/>
              <a:sym typeface="Englebert"/>
            </a:endParaRPr>
          </a:p>
        </p:txBody>
      </p:sp>
      <p:sp>
        <p:nvSpPr>
          <p:cNvPr id="144" name="Google Shape;144;p16"/>
          <p:cNvSpPr txBox="1"/>
          <p:nvPr/>
        </p:nvSpPr>
        <p:spPr>
          <a:xfrm rot="174061">
            <a:off x="7123139" y="1593652"/>
            <a:ext cx="1066967" cy="954385"/>
          </a:xfrm>
          <a:prstGeom prst="rect">
            <a:avLst/>
          </a:prstGeom>
          <a:noFill/>
          <a:ln>
            <a:noFill/>
          </a:ln>
          <a:effectLst>
            <a:outerShdw blurRad="57150" dist="57150" dir="7740000" algn="bl" rotWithShape="0">
              <a:srgbClr val="CC0000">
                <a:alpha val="42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s-419" sz="5000" b="1">
                <a:solidFill>
                  <a:srgbClr val="980000"/>
                </a:solidFill>
                <a:latin typeface="Englebert"/>
                <a:ea typeface="Englebert"/>
                <a:cs typeface="Englebert"/>
                <a:sym typeface="Englebert"/>
              </a:rPr>
              <a:t>011</a:t>
            </a:r>
            <a:endParaRPr sz="5000" b="1">
              <a:solidFill>
                <a:srgbClr val="980000"/>
              </a:solidFill>
              <a:latin typeface="Englebert"/>
              <a:ea typeface="Englebert"/>
              <a:cs typeface="Englebert"/>
              <a:sym typeface="Englebert"/>
            </a:endParaRPr>
          </a:p>
        </p:txBody>
      </p:sp>
      <p:sp>
        <p:nvSpPr>
          <p:cNvPr id="145" name="Google Shape;145;p16"/>
          <p:cNvSpPr txBox="1"/>
          <p:nvPr/>
        </p:nvSpPr>
        <p:spPr>
          <a:xfrm rot="-3866">
            <a:off x="8381764" y="1993397"/>
            <a:ext cx="1067101" cy="954300"/>
          </a:xfrm>
          <a:prstGeom prst="rect">
            <a:avLst/>
          </a:prstGeom>
          <a:noFill/>
          <a:ln>
            <a:noFill/>
          </a:ln>
          <a:effectLst>
            <a:outerShdw blurRad="57150" dist="57150" dir="7740000" algn="bl" rotWithShape="0">
              <a:srgbClr val="CC0000">
                <a:alpha val="42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s-419" sz="5000" b="1">
                <a:solidFill>
                  <a:srgbClr val="980000"/>
                </a:solidFill>
                <a:latin typeface="Englebert"/>
                <a:ea typeface="Englebert"/>
                <a:cs typeface="Englebert"/>
                <a:sym typeface="Englebert"/>
              </a:rPr>
              <a:t>011</a:t>
            </a:r>
            <a:endParaRPr sz="5000" b="1">
              <a:solidFill>
                <a:srgbClr val="980000"/>
              </a:solidFill>
              <a:latin typeface="Englebert"/>
              <a:ea typeface="Englebert"/>
              <a:cs typeface="Englebert"/>
              <a:sym typeface="Englebert"/>
            </a:endParaRPr>
          </a:p>
        </p:txBody>
      </p:sp>
      <p:sp>
        <p:nvSpPr>
          <p:cNvPr id="146" name="Google Shape;146;p16"/>
          <p:cNvSpPr txBox="1"/>
          <p:nvPr/>
        </p:nvSpPr>
        <p:spPr>
          <a:xfrm rot="676132">
            <a:off x="7530541" y="2499375"/>
            <a:ext cx="1066970" cy="1169696"/>
          </a:xfrm>
          <a:prstGeom prst="rect">
            <a:avLst/>
          </a:prstGeom>
          <a:noFill/>
          <a:ln>
            <a:noFill/>
          </a:ln>
          <a:effectLst>
            <a:outerShdw blurRad="57150" dist="57150" dir="7740000" algn="bl" rotWithShape="0">
              <a:srgbClr val="CC0000">
                <a:alpha val="42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s-419" sz="6400" b="1">
                <a:solidFill>
                  <a:srgbClr val="980000"/>
                </a:solidFill>
                <a:latin typeface="Englebert"/>
                <a:ea typeface="Englebert"/>
                <a:cs typeface="Englebert"/>
                <a:sym typeface="Englebert"/>
              </a:rPr>
              <a:t>011</a:t>
            </a:r>
            <a:endParaRPr sz="6400" b="1">
              <a:solidFill>
                <a:srgbClr val="980000"/>
              </a:solidFill>
              <a:latin typeface="Englebert"/>
              <a:ea typeface="Englebert"/>
              <a:cs typeface="Englebert"/>
              <a:sym typeface="Englebert"/>
            </a:endParaRPr>
          </a:p>
        </p:txBody>
      </p:sp>
      <p:sp>
        <p:nvSpPr>
          <p:cNvPr id="147" name="Google Shape;147;p16"/>
          <p:cNvSpPr txBox="1"/>
          <p:nvPr/>
        </p:nvSpPr>
        <p:spPr>
          <a:xfrm rot="-522124">
            <a:off x="8214253" y="3413147"/>
            <a:ext cx="1066780" cy="1169785"/>
          </a:xfrm>
          <a:prstGeom prst="rect">
            <a:avLst/>
          </a:prstGeom>
          <a:noFill/>
          <a:ln>
            <a:noFill/>
          </a:ln>
          <a:effectLst>
            <a:outerShdw blurRad="57150" dist="57150" dir="7740000" algn="bl" rotWithShape="0">
              <a:srgbClr val="CC0000">
                <a:alpha val="42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s-419" sz="6400" b="1">
                <a:solidFill>
                  <a:srgbClr val="980000"/>
                </a:solidFill>
                <a:latin typeface="Englebert"/>
                <a:ea typeface="Englebert"/>
                <a:cs typeface="Englebert"/>
                <a:sym typeface="Englebert"/>
              </a:rPr>
              <a:t>011</a:t>
            </a:r>
            <a:endParaRPr sz="6400" b="1">
              <a:solidFill>
                <a:srgbClr val="980000"/>
              </a:solidFill>
              <a:latin typeface="Englebert"/>
              <a:ea typeface="Englebert"/>
              <a:cs typeface="Englebert"/>
              <a:sym typeface="Englebert"/>
            </a:endParaRPr>
          </a:p>
        </p:txBody>
      </p:sp>
      <p:sp>
        <p:nvSpPr>
          <p:cNvPr id="148" name="Google Shape;148;p16"/>
          <p:cNvSpPr txBox="1"/>
          <p:nvPr/>
        </p:nvSpPr>
        <p:spPr>
          <a:xfrm rot="-522124">
            <a:off x="6798903" y="3415597"/>
            <a:ext cx="1066780" cy="738885"/>
          </a:xfrm>
          <a:prstGeom prst="rect">
            <a:avLst/>
          </a:prstGeom>
          <a:noFill/>
          <a:ln>
            <a:noFill/>
          </a:ln>
          <a:effectLst>
            <a:outerShdw blurRad="57150" dist="57150" dir="7740000" algn="bl" rotWithShape="0">
              <a:srgbClr val="CC0000">
                <a:alpha val="42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s-419" sz="3600" b="1">
                <a:solidFill>
                  <a:srgbClr val="980000"/>
                </a:solidFill>
                <a:latin typeface="Englebert"/>
                <a:ea typeface="Englebert"/>
                <a:cs typeface="Englebert"/>
                <a:sym typeface="Englebert"/>
              </a:rPr>
              <a:t>011</a:t>
            </a:r>
            <a:endParaRPr sz="3600" b="1">
              <a:solidFill>
                <a:srgbClr val="980000"/>
              </a:solidFill>
              <a:latin typeface="Englebert"/>
              <a:ea typeface="Englebert"/>
              <a:cs typeface="Englebert"/>
              <a:sym typeface="Englebert"/>
            </a:endParaRPr>
          </a:p>
        </p:txBody>
      </p:sp>
      <p:sp>
        <p:nvSpPr>
          <p:cNvPr id="149" name="Google Shape;149;p16"/>
          <p:cNvSpPr txBox="1"/>
          <p:nvPr/>
        </p:nvSpPr>
        <p:spPr>
          <a:xfrm rot="-4834">
            <a:off x="7380300" y="4156957"/>
            <a:ext cx="1066801" cy="1062000"/>
          </a:xfrm>
          <a:prstGeom prst="rect">
            <a:avLst/>
          </a:prstGeom>
          <a:noFill/>
          <a:ln>
            <a:noFill/>
          </a:ln>
          <a:effectLst>
            <a:outerShdw blurRad="57150" dist="57150" dir="7740000" algn="bl" rotWithShape="0">
              <a:srgbClr val="CC0000">
                <a:alpha val="42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s-419" sz="5700" b="1">
                <a:solidFill>
                  <a:srgbClr val="980000"/>
                </a:solidFill>
                <a:latin typeface="Englebert"/>
                <a:ea typeface="Englebert"/>
                <a:cs typeface="Englebert"/>
                <a:sym typeface="Englebert"/>
              </a:rPr>
              <a:t>011</a:t>
            </a:r>
            <a:endParaRPr sz="5700" b="1">
              <a:solidFill>
                <a:srgbClr val="980000"/>
              </a:solidFill>
              <a:latin typeface="Englebert"/>
              <a:ea typeface="Englebert"/>
              <a:cs typeface="Englebert"/>
              <a:sym typeface="Englebert"/>
            </a:endParaRPr>
          </a:p>
        </p:txBody>
      </p:sp>
      <p:sp>
        <p:nvSpPr>
          <p:cNvPr id="150" name="Google Shape;150;p16"/>
          <p:cNvSpPr txBox="1"/>
          <p:nvPr/>
        </p:nvSpPr>
        <p:spPr>
          <a:xfrm rot="-910644">
            <a:off x="8459310" y="4620235"/>
            <a:ext cx="1066811" cy="738863"/>
          </a:xfrm>
          <a:prstGeom prst="rect">
            <a:avLst/>
          </a:prstGeom>
          <a:noFill/>
          <a:ln>
            <a:noFill/>
          </a:ln>
          <a:effectLst>
            <a:outerShdw blurRad="57150" dist="57150" dir="7740000" algn="bl" rotWithShape="0">
              <a:srgbClr val="CC0000">
                <a:alpha val="42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s-419" sz="3600" b="1">
                <a:solidFill>
                  <a:srgbClr val="980000"/>
                </a:solidFill>
                <a:latin typeface="Englebert"/>
                <a:ea typeface="Englebert"/>
                <a:cs typeface="Englebert"/>
                <a:sym typeface="Englebert"/>
              </a:rPr>
              <a:t>011</a:t>
            </a:r>
            <a:endParaRPr sz="3600" b="1">
              <a:solidFill>
                <a:srgbClr val="980000"/>
              </a:solidFill>
              <a:latin typeface="Englebert"/>
              <a:ea typeface="Englebert"/>
              <a:cs typeface="Englebert"/>
              <a:sym typeface="Englebert"/>
            </a:endParaRPr>
          </a:p>
        </p:txBody>
      </p:sp>
      <p:pic>
        <p:nvPicPr>
          <p:cNvPr id="2" name="Sonido grabado">
            <a:hlinkClick r:id="" action="ppaction://media"/>
            <a:extLst>
              <a:ext uri="{FF2B5EF4-FFF2-40B4-BE49-F238E27FC236}">
                <a16:creationId xmlns:a16="http://schemas.microsoft.com/office/drawing/2014/main" id="{7B48F206-7467-608A-119A-2F4D29D5BE1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747643" y="4867964"/>
            <a:ext cx="140677" cy="140677"/>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fade thruBlk="1"/>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825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p:cTn id="7"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54"/>
        <p:cNvGrpSpPr/>
        <p:nvPr/>
      </p:nvGrpSpPr>
      <p:grpSpPr>
        <a:xfrm>
          <a:off x="0" y="0"/>
          <a:ext cx="0" cy="0"/>
          <a:chOff x="0" y="0"/>
          <a:chExt cx="0" cy="0"/>
        </a:xfrm>
      </p:grpSpPr>
      <p:pic>
        <p:nvPicPr>
          <p:cNvPr id="155" name="Google Shape;155;p17"/>
          <p:cNvPicPr preferRelativeResize="0"/>
          <p:nvPr/>
        </p:nvPicPr>
        <p:blipFill>
          <a:blip r:embed="rId5">
            <a:alphaModFix/>
          </a:blip>
          <a:stretch>
            <a:fillRect/>
          </a:stretch>
        </p:blipFill>
        <p:spPr>
          <a:xfrm rot="638529">
            <a:off x="-149147" y="-227298"/>
            <a:ext cx="1188570" cy="1188570"/>
          </a:xfrm>
          <a:prstGeom prst="rect">
            <a:avLst/>
          </a:prstGeom>
          <a:noFill/>
          <a:ln>
            <a:noFill/>
          </a:ln>
        </p:spPr>
      </p:pic>
      <p:pic>
        <p:nvPicPr>
          <p:cNvPr id="156" name="Google Shape;156;p17"/>
          <p:cNvPicPr preferRelativeResize="0"/>
          <p:nvPr/>
        </p:nvPicPr>
        <p:blipFill>
          <a:blip r:embed="rId5">
            <a:alphaModFix/>
          </a:blip>
          <a:stretch>
            <a:fillRect/>
          </a:stretch>
        </p:blipFill>
        <p:spPr>
          <a:xfrm rot="-435840">
            <a:off x="550877" y="555254"/>
            <a:ext cx="999896" cy="999896"/>
          </a:xfrm>
          <a:prstGeom prst="rect">
            <a:avLst/>
          </a:prstGeom>
          <a:noFill/>
          <a:ln>
            <a:noFill/>
          </a:ln>
        </p:spPr>
      </p:pic>
      <p:pic>
        <p:nvPicPr>
          <p:cNvPr id="157" name="Google Shape;157;p17"/>
          <p:cNvPicPr preferRelativeResize="0"/>
          <p:nvPr/>
        </p:nvPicPr>
        <p:blipFill>
          <a:blip r:embed="rId5">
            <a:alphaModFix/>
          </a:blip>
          <a:stretch>
            <a:fillRect/>
          </a:stretch>
        </p:blipFill>
        <p:spPr>
          <a:xfrm rot="1533842">
            <a:off x="-294335" y="1147779"/>
            <a:ext cx="999896" cy="999896"/>
          </a:xfrm>
          <a:prstGeom prst="rect">
            <a:avLst/>
          </a:prstGeom>
          <a:noFill/>
          <a:ln>
            <a:noFill/>
          </a:ln>
        </p:spPr>
      </p:pic>
      <p:pic>
        <p:nvPicPr>
          <p:cNvPr id="158" name="Google Shape;158;p17"/>
          <p:cNvPicPr preferRelativeResize="0"/>
          <p:nvPr/>
        </p:nvPicPr>
        <p:blipFill>
          <a:blip r:embed="rId5">
            <a:alphaModFix/>
          </a:blip>
          <a:stretch>
            <a:fillRect/>
          </a:stretch>
        </p:blipFill>
        <p:spPr>
          <a:xfrm rot="3495890">
            <a:off x="391509" y="1650035"/>
            <a:ext cx="1159133" cy="1159133"/>
          </a:xfrm>
          <a:prstGeom prst="rect">
            <a:avLst/>
          </a:prstGeom>
          <a:noFill/>
          <a:ln>
            <a:noFill/>
          </a:ln>
        </p:spPr>
      </p:pic>
      <p:pic>
        <p:nvPicPr>
          <p:cNvPr id="159" name="Google Shape;159;p17"/>
          <p:cNvPicPr preferRelativeResize="0"/>
          <p:nvPr/>
        </p:nvPicPr>
        <p:blipFill>
          <a:blip r:embed="rId5">
            <a:alphaModFix/>
          </a:blip>
          <a:stretch>
            <a:fillRect/>
          </a:stretch>
        </p:blipFill>
        <p:spPr>
          <a:xfrm rot="2098977">
            <a:off x="-68837" y="2516289"/>
            <a:ext cx="1027946" cy="1027946"/>
          </a:xfrm>
          <a:prstGeom prst="rect">
            <a:avLst/>
          </a:prstGeom>
          <a:noFill/>
          <a:ln>
            <a:noFill/>
          </a:ln>
        </p:spPr>
      </p:pic>
      <p:pic>
        <p:nvPicPr>
          <p:cNvPr id="160" name="Google Shape;160;p17"/>
          <p:cNvPicPr preferRelativeResize="0"/>
          <p:nvPr/>
        </p:nvPicPr>
        <p:blipFill>
          <a:blip r:embed="rId5">
            <a:alphaModFix/>
          </a:blip>
          <a:stretch>
            <a:fillRect/>
          </a:stretch>
        </p:blipFill>
        <p:spPr>
          <a:xfrm rot="2945639">
            <a:off x="852902" y="2910352"/>
            <a:ext cx="1111296" cy="1111296"/>
          </a:xfrm>
          <a:prstGeom prst="rect">
            <a:avLst/>
          </a:prstGeom>
          <a:noFill/>
          <a:ln>
            <a:noFill/>
          </a:ln>
        </p:spPr>
      </p:pic>
      <p:pic>
        <p:nvPicPr>
          <p:cNvPr id="161" name="Google Shape;161;p17"/>
          <p:cNvPicPr preferRelativeResize="0"/>
          <p:nvPr/>
        </p:nvPicPr>
        <p:blipFill>
          <a:blip r:embed="rId5">
            <a:alphaModFix/>
          </a:blip>
          <a:stretch>
            <a:fillRect/>
          </a:stretch>
        </p:blipFill>
        <p:spPr>
          <a:xfrm rot="638529">
            <a:off x="9728" y="3551802"/>
            <a:ext cx="1188570" cy="1188570"/>
          </a:xfrm>
          <a:prstGeom prst="rect">
            <a:avLst/>
          </a:prstGeom>
          <a:noFill/>
          <a:ln>
            <a:noFill/>
          </a:ln>
        </p:spPr>
      </p:pic>
      <p:pic>
        <p:nvPicPr>
          <p:cNvPr id="162" name="Google Shape;162;p17"/>
          <p:cNvPicPr preferRelativeResize="0"/>
          <p:nvPr/>
        </p:nvPicPr>
        <p:blipFill>
          <a:blip r:embed="rId5">
            <a:alphaModFix/>
          </a:blip>
          <a:stretch>
            <a:fillRect/>
          </a:stretch>
        </p:blipFill>
        <p:spPr>
          <a:xfrm rot="-435840">
            <a:off x="709752" y="4334354"/>
            <a:ext cx="999896" cy="999896"/>
          </a:xfrm>
          <a:prstGeom prst="rect">
            <a:avLst/>
          </a:prstGeom>
          <a:noFill/>
          <a:ln>
            <a:noFill/>
          </a:ln>
        </p:spPr>
      </p:pic>
      <p:pic>
        <p:nvPicPr>
          <p:cNvPr id="163" name="Google Shape;163;p17"/>
          <p:cNvPicPr preferRelativeResize="0"/>
          <p:nvPr/>
        </p:nvPicPr>
        <p:blipFill>
          <a:blip r:embed="rId5">
            <a:alphaModFix/>
          </a:blip>
          <a:stretch>
            <a:fillRect/>
          </a:stretch>
        </p:blipFill>
        <p:spPr>
          <a:xfrm rot="1533842">
            <a:off x="-135460" y="4926879"/>
            <a:ext cx="999896" cy="999896"/>
          </a:xfrm>
          <a:prstGeom prst="rect">
            <a:avLst/>
          </a:prstGeom>
          <a:noFill/>
          <a:ln>
            <a:noFill/>
          </a:ln>
        </p:spPr>
      </p:pic>
      <p:pic>
        <p:nvPicPr>
          <p:cNvPr id="164" name="Google Shape;164;p17"/>
          <p:cNvPicPr preferRelativeResize="0"/>
          <p:nvPr/>
        </p:nvPicPr>
        <p:blipFill>
          <a:blip r:embed="rId5">
            <a:alphaModFix/>
          </a:blip>
          <a:stretch>
            <a:fillRect/>
          </a:stretch>
        </p:blipFill>
        <p:spPr>
          <a:xfrm rot="1533842">
            <a:off x="817340" y="-611621"/>
            <a:ext cx="999896" cy="999896"/>
          </a:xfrm>
          <a:prstGeom prst="rect">
            <a:avLst/>
          </a:prstGeom>
          <a:noFill/>
          <a:ln>
            <a:noFill/>
          </a:ln>
        </p:spPr>
      </p:pic>
      <p:sp>
        <p:nvSpPr>
          <p:cNvPr id="166" name="Google Shape;166;p17"/>
          <p:cNvSpPr txBox="1"/>
          <p:nvPr/>
        </p:nvSpPr>
        <p:spPr>
          <a:xfrm>
            <a:off x="1768839" y="321298"/>
            <a:ext cx="2804700" cy="708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419" sz="3400" dirty="0">
                <a:solidFill>
                  <a:schemeClr val="lt1"/>
                </a:solidFill>
                <a:latin typeface="Englebert"/>
                <a:ea typeface="Englebert"/>
                <a:cs typeface="Englebert"/>
                <a:sym typeface="Englebert"/>
              </a:rPr>
              <a:t>Resumen</a:t>
            </a:r>
            <a:endParaRPr sz="3400" dirty="0">
              <a:solidFill>
                <a:schemeClr val="lt1"/>
              </a:solidFill>
              <a:latin typeface="Englebert"/>
              <a:ea typeface="Englebert"/>
              <a:cs typeface="Englebert"/>
              <a:sym typeface="Englebert"/>
            </a:endParaRPr>
          </a:p>
        </p:txBody>
      </p:sp>
      <p:sp>
        <p:nvSpPr>
          <p:cNvPr id="167" name="Google Shape;167;p17"/>
          <p:cNvSpPr txBox="1"/>
          <p:nvPr/>
        </p:nvSpPr>
        <p:spPr>
          <a:xfrm>
            <a:off x="2034353" y="1140200"/>
            <a:ext cx="3855700" cy="350862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ES" sz="1800" dirty="0">
                <a:solidFill>
                  <a:schemeClr val="lt1"/>
                </a:solidFill>
                <a:latin typeface="Englebert"/>
                <a:ea typeface="Englebert"/>
                <a:cs typeface="Englebert"/>
                <a:sym typeface="Englebert"/>
              </a:rPr>
              <a:t>Esta propuesta se orienta a realizar una contribución en el área de metodología para el diseño, de una aplicación denominada </a:t>
            </a:r>
            <a:r>
              <a:rPr lang="es-ES" sz="1800" dirty="0" err="1">
                <a:solidFill>
                  <a:schemeClr val="lt1"/>
                </a:solidFill>
                <a:latin typeface="Englebert"/>
                <a:ea typeface="Englebert"/>
                <a:cs typeface="Englebert"/>
                <a:sym typeface="Englebert"/>
              </a:rPr>
              <a:t>Stranger</a:t>
            </a:r>
            <a:r>
              <a:rPr lang="es-ES" sz="1800" dirty="0">
                <a:solidFill>
                  <a:schemeClr val="lt1"/>
                </a:solidFill>
                <a:latin typeface="Englebert"/>
                <a:ea typeface="Englebert"/>
                <a:cs typeface="Englebert"/>
                <a:sym typeface="Englebert"/>
              </a:rPr>
              <a:t> </a:t>
            </a:r>
            <a:r>
              <a:rPr lang="es-ES" sz="1800" dirty="0" err="1">
                <a:solidFill>
                  <a:schemeClr val="lt1"/>
                </a:solidFill>
                <a:latin typeface="Englebert"/>
                <a:ea typeface="Englebert"/>
                <a:cs typeface="Englebert"/>
                <a:sym typeface="Englebert"/>
              </a:rPr>
              <a:t>Things</a:t>
            </a:r>
            <a:r>
              <a:rPr lang="es-ES" sz="1800" dirty="0">
                <a:solidFill>
                  <a:schemeClr val="lt1"/>
                </a:solidFill>
                <a:latin typeface="Englebert"/>
                <a:ea typeface="Englebert"/>
                <a:cs typeface="Englebert"/>
                <a:sym typeface="Englebert"/>
              </a:rPr>
              <a:t>, la cual fue solicitada por la plataforma de </a:t>
            </a:r>
            <a:r>
              <a:rPr lang="es-ES" sz="1800" dirty="0" err="1">
                <a:solidFill>
                  <a:schemeClr val="lt1"/>
                </a:solidFill>
                <a:latin typeface="Englebert"/>
                <a:ea typeface="Englebert"/>
                <a:cs typeface="Englebert"/>
                <a:sym typeface="Englebert"/>
              </a:rPr>
              <a:t>streaming</a:t>
            </a:r>
            <a:r>
              <a:rPr lang="es-ES" sz="1800" dirty="0">
                <a:solidFill>
                  <a:schemeClr val="lt1"/>
                </a:solidFill>
                <a:latin typeface="Englebert"/>
                <a:ea typeface="Englebert"/>
                <a:cs typeface="Englebert"/>
                <a:sym typeface="Englebert"/>
              </a:rPr>
              <a:t> Netflix a la empresa Innova Colombia, y consiste en la creación de una solución digital para los fanáticos de la serie </a:t>
            </a:r>
            <a:r>
              <a:rPr lang="es-ES" sz="1800" dirty="0" err="1">
                <a:solidFill>
                  <a:schemeClr val="lt1"/>
                </a:solidFill>
                <a:latin typeface="Englebert"/>
                <a:ea typeface="Englebert"/>
                <a:cs typeface="Englebert"/>
                <a:sym typeface="Englebert"/>
              </a:rPr>
              <a:t>Stranger</a:t>
            </a:r>
            <a:r>
              <a:rPr lang="es-ES" sz="1800" dirty="0">
                <a:solidFill>
                  <a:schemeClr val="lt1"/>
                </a:solidFill>
                <a:latin typeface="Englebert"/>
                <a:ea typeface="Englebert"/>
                <a:cs typeface="Englebert"/>
                <a:sym typeface="Englebert"/>
              </a:rPr>
              <a:t> </a:t>
            </a:r>
            <a:r>
              <a:rPr lang="es-ES" sz="1800" dirty="0" err="1">
                <a:solidFill>
                  <a:schemeClr val="lt1"/>
                </a:solidFill>
                <a:latin typeface="Englebert"/>
                <a:ea typeface="Englebert"/>
                <a:cs typeface="Englebert"/>
                <a:sym typeface="Englebert"/>
              </a:rPr>
              <a:t>Things</a:t>
            </a:r>
            <a:r>
              <a:rPr lang="es-ES" sz="1800" dirty="0">
                <a:solidFill>
                  <a:schemeClr val="lt1"/>
                </a:solidFill>
                <a:latin typeface="Englebert"/>
                <a:ea typeface="Englebert"/>
                <a:cs typeface="Englebert"/>
                <a:sym typeface="Englebert"/>
              </a:rPr>
              <a:t>, en la cual encuentren toda la información de la serie y puedan realizar diferentes tipos de interacciones.</a:t>
            </a:r>
            <a:endParaRPr lang="es-419" sz="1800" dirty="0">
              <a:solidFill>
                <a:schemeClr val="lt1"/>
              </a:solidFill>
              <a:latin typeface="Englebert"/>
              <a:ea typeface="Englebert"/>
              <a:cs typeface="Englebert"/>
              <a:sym typeface="Englebert"/>
            </a:endParaRPr>
          </a:p>
        </p:txBody>
      </p:sp>
      <p:pic>
        <p:nvPicPr>
          <p:cNvPr id="2" name="Imagen 1" descr="Un dibujo de una persona&#10;&#10;Descripción generada automáticamente con confianza media">
            <a:extLst>
              <a:ext uri="{FF2B5EF4-FFF2-40B4-BE49-F238E27FC236}">
                <a16:creationId xmlns:a16="http://schemas.microsoft.com/office/drawing/2014/main" id="{9B6C7F05-DCBD-969F-AC31-A1BE2FAF29B9}"/>
              </a:ext>
            </a:extLst>
          </p:cNvPr>
          <p:cNvPicPr>
            <a:picLocks noChangeAspect="1"/>
          </p:cNvPicPr>
          <p:nvPr/>
        </p:nvPicPr>
        <p:blipFill>
          <a:blip r:embed="rId6"/>
          <a:stretch>
            <a:fillRect/>
          </a:stretch>
        </p:blipFill>
        <p:spPr>
          <a:xfrm>
            <a:off x="6002111" y="0"/>
            <a:ext cx="3086099" cy="5143500"/>
          </a:xfrm>
          <a:prstGeom prst="rect">
            <a:avLst/>
          </a:prstGeom>
        </p:spPr>
      </p:pic>
      <p:pic>
        <p:nvPicPr>
          <p:cNvPr id="3" name="Sonido grabado">
            <a:hlinkClick r:id="" action="ppaction://media"/>
            <a:extLst>
              <a:ext uri="{FF2B5EF4-FFF2-40B4-BE49-F238E27FC236}">
                <a16:creationId xmlns:a16="http://schemas.microsoft.com/office/drawing/2014/main" id="{0CD52B43-98AD-09A5-500E-7EC48148FAC6}"/>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534400" y="4648823"/>
            <a:ext cx="304800" cy="304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fade thruBlk="1"/>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6749"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p:cTn id="7" fill="hold" display="0">
                  <p:stCondLst>
                    <p:cond delay="indefinite"/>
                  </p:stCondLst>
                  <p:endCondLst>
                    <p:cond evt="onStopAudio" delay="0">
                      <p:tgtEl>
                        <p:sldTgt/>
                      </p:tgtEl>
                    </p:cond>
                  </p:endCondLst>
                </p:cTn>
                <p:tgtEl>
                  <p:spTgt spid="3"/>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71"/>
        <p:cNvGrpSpPr/>
        <p:nvPr/>
      </p:nvGrpSpPr>
      <p:grpSpPr>
        <a:xfrm>
          <a:off x="0" y="0"/>
          <a:ext cx="0" cy="0"/>
          <a:chOff x="0" y="0"/>
          <a:chExt cx="0" cy="0"/>
        </a:xfrm>
      </p:grpSpPr>
      <p:sp>
        <p:nvSpPr>
          <p:cNvPr id="172" name="Google Shape;172;p18"/>
          <p:cNvSpPr txBox="1"/>
          <p:nvPr/>
        </p:nvSpPr>
        <p:spPr>
          <a:xfrm>
            <a:off x="713681" y="457980"/>
            <a:ext cx="6944700" cy="615523"/>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419" sz="2800" dirty="0">
                <a:solidFill>
                  <a:schemeClr val="lt1"/>
                </a:solidFill>
                <a:latin typeface="Englebert"/>
                <a:ea typeface="Englebert"/>
                <a:cs typeface="Englebert"/>
                <a:sym typeface="Englebert"/>
              </a:rPr>
              <a:t>Introducción</a:t>
            </a:r>
            <a:endParaRPr sz="2800" dirty="0">
              <a:solidFill>
                <a:schemeClr val="lt1"/>
              </a:solidFill>
              <a:latin typeface="Englebert"/>
              <a:ea typeface="Englebert"/>
              <a:cs typeface="Englebert"/>
              <a:sym typeface="Englebert"/>
            </a:endParaRPr>
          </a:p>
        </p:txBody>
      </p:sp>
      <p:sp>
        <p:nvSpPr>
          <p:cNvPr id="174" name="Google Shape;174;p18"/>
          <p:cNvSpPr txBox="1"/>
          <p:nvPr/>
        </p:nvSpPr>
        <p:spPr>
          <a:xfrm>
            <a:off x="166649" y="1116066"/>
            <a:ext cx="7735237" cy="364712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ES" sz="1500" dirty="0">
                <a:solidFill>
                  <a:schemeClr val="lt1"/>
                </a:solidFill>
                <a:latin typeface="Englebert"/>
                <a:ea typeface="Englebert"/>
                <a:cs typeface="Englebert"/>
                <a:sym typeface="Englebert"/>
              </a:rPr>
              <a:t>Inova Colombia, ubicada en la ciudad de Bogotá D.C, es una empresa de servicios, que realiza soluciones de tecnología de TI en cuanto a </a:t>
            </a:r>
            <a:r>
              <a:rPr lang="es-ES" sz="1500" dirty="0" err="1">
                <a:solidFill>
                  <a:schemeClr val="lt1"/>
                </a:solidFill>
                <a:latin typeface="Englebert"/>
                <a:ea typeface="Englebert"/>
                <a:cs typeface="Englebert"/>
                <a:sym typeface="Englebert"/>
              </a:rPr>
              <a:t>Machin</a:t>
            </a:r>
            <a:r>
              <a:rPr lang="es-ES" sz="1500" dirty="0">
                <a:solidFill>
                  <a:schemeClr val="lt1"/>
                </a:solidFill>
                <a:latin typeface="Englebert"/>
                <a:ea typeface="Englebert"/>
                <a:cs typeface="Englebert"/>
                <a:sym typeface="Englebert"/>
              </a:rPr>
              <a:t> </a:t>
            </a:r>
            <a:r>
              <a:rPr lang="es-ES" sz="1500" dirty="0" err="1">
                <a:solidFill>
                  <a:schemeClr val="lt1"/>
                </a:solidFill>
                <a:latin typeface="Englebert"/>
                <a:ea typeface="Englebert"/>
                <a:cs typeface="Englebert"/>
                <a:sym typeface="Englebert"/>
              </a:rPr>
              <a:t>Learning</a:t>
            </a:r>
            <a:r>
              <a:rPr lang="es-ES" sz="1500" dirty="0">
                <a:solidFill>
                  <a:schemeClr val="lt1"/>
                </a:solidFill>
                <a:latin typeface="Englebert"/>
                <a:ea typeface="Englebert"/>
                <a:cs typeface="Englebert"/>
                <a:sym typeface="Englebert"/>
              </a:rPr>
              <a:t> – Big Data - IA. Con una plataforma de software libre y de altos niveles de capacidad de procesamiento. Actualmente tiene el desafío de desarrollo del proyecto “</a:t>
            </a:r>
            <a:r>
              <a:rPr lang="es-ES" sz="1500" dirty="0" err="1">
                <a:solidFill>
                  <a:schemeClr val="lt1"/>
                </a:solidFill>
                <a:latin typeface="Englebert"/>
                <a:ea typeface="Englebert"/>
                <a:cs typeface="Englebert"/>
                <a:sym typeface="Englebert"/>
              </a:rPr>
              <a:t>Stranger</a:t>
            </a:r>
            <a:r>
              <a:rPr lang="es-ES" sz="1500" dirty="0">
                <a:solidFill>
                  <a:schemeClr val="lt1"/>
                </a:solidFill>
                <a:latin typeface="Englebert"/>
                <a:ea typeface="Englebert"/>
                <a:cs typeface="Englebert"/>
                <a:sym typeface="Englebert"/>
              </a:rPr>
              <a:t> </a:t>
            </a:r>
            <a:r>
              <a:rPr lang="es-ES" sz="1500" dirty="0" err="1">
                <a:solidFill>
                  <a:schemeClr val="lt1"/>
                </a:solidFill>
                <a:latin typeface="Englebert"/>
                <a:ea typeface="Englebert"/>
                <a:cs typeface="Englebert"/>
                <a:sym typeface="Englebert"/>
              </a:rPr>
              <a:t>Things</a:t>
            </a:r>
            <a:r>
              <a:rPr lang="es-ES" sz="1500" dirty="0">
                <a:solidFill>
                  <a:schemeClr val="lt1"/>
                </a:solidFill>
                <a:latin typeface="Englebert"/>
                <a:ea typeface="Englebert"/>
                <a:cs typeface="Englebert"/>
                <a:sym typeface="Englebert"/>
              </a:rPr>
              <a:t>” para Netflix; una plataforma por suscripción que les permite a sus miembros ver series y películas sin publicidad en un dispositivo con conexión a internet.</a:t>
            </a:r>
          </a:p>
          <a:p>
            <a:pPr marL="0" lvl="0" indent="0" algn="l" rtl="0">
              <a:spcBef>
                <a:spcPts val="0"/>
              </a:spcBef>
              <a:spcAft>
                <a:spcPts val="0"/>
              </a:spcAft>
              <a:buNone/>
            </a:pPr>
            <a:r>
              <a:rPr lang="es-ES" sz="1500" dirty="0">
                <a:solidFill>
                  <a:schemeClr val="lt1"/>
                </a:solidFill>
                <a:latin typeface="Englebert"/>
                <a:ea typeface="Englebert"/>
                <a:cs typeface="Englebert"/>
                <a:sym typeface="Englebert"/>
              </a:rPr>
              <a:t>Desde el primer día de lanzamiento de Netflix a la fecha, son varias las series que se han catapultado como las favoritas de los fanáticos, una de ellas es </a:t>
            </a:r>
            <a:r>
              <a:rPr lang="es-ES" sz="1500" dirty="0" err="1">
                <a:solidFill>
                  <a:schemeClr val="lt1"/>
                </a:solidFill>
                <a:latin typeface="Englebert"/>
                <a:ea typeface="Englebert"/>
                <a:cs typeface="Englebert"/>
                <a:sym typeface="Englebert"/>
              </a:rPr>
              <a:t>Stranger</a:t>
            </a:r>
            <a:r>
              <a:rPr lang="es-ES" sz="1500" dirty="0">
                <a:solidFill>
                  <a:schemeClr val="lt1"/>
                </a:solidFill>
                <a:latin typeface="Englebert"/>
                <a:ea typeface="Englebert"/>
                <a:cs typeface="Englebert"/>
                <a:sym typeface="Englebert"/>
              </a:rPr>
              <a:t> </a:t>
            </a:r>
            <a:r>
              <a:rPr lang="es-ES" sz="1500" dirty="0" err="1">
                <a:solidFill>
                  <a:schemeClr val="lt1"/>
                </a:solidFill>
                <a:latin typeface="Englebert"/>
                <a:ea typeface="Englebert"/>
                <a:cs typeface="Englebert"/>
                <a:sym typeface="Englebert"/>
              </a:rPr>
              <a:t>Things</a:t>
            </a:r>
            <a:r>
              <a:rPr lang="es-ES" sz="1500" dirty="0">
                <a:solidFill>
                  <a:schemeClr val="lt1"/>
                </a:solidFill>
                <a:latin typeface="Englebert"/>
                <a:ea typeface="Englebert"/>
                <a:cs typeface="Englebert"/>
                <a:sym typeface="Englebert"/>
              </a:rPr>
              <a:t>”, una serie estadounidense de ciencia ficción que cuenta con más de 100 millones de fanáticos en todo el mundo entre las edades de 19 a 49 años. Es por ello que ha decido contratar con Innova Colombia el diseño de una aplicación para los fanáticos de la serie </a:t>
            </a:r>
            <a:r>
              <a:rPr lang="es-ES" sz="1500" dirty="0" err="1">
                <a:solidFill>
                  <a:schemeClr val="lt1"/>
                </a:solidFill>
                <a:latin typeface="Englebert"/>
                <a:ea typeface="Englebert"/>
                <a:cs typeface="Englebert"/>
                <a:sym typeface="Englebert"/>
              </a:rPr>
              <a:t>Stranger</a:t>
            </a:r>
            <a:r>
              <a:rPr lang="es-ES" sz="1500" dirty="0">
                <a:solidFill>
                  <a:schemeClr val="lt1"/>
                </a:solidFill>
                <a:latin typeface="Englebert"/>
                <a:ea typeface="Englebert"/>
                <a:cs typeface="Englebert"/>
                <a:sym typeface="Englebert"/>
              </a:rPr>
              <a:t> </a:t>
            </a:r>
            <a:r>
              <a:rPr lang="es-ES" sz="1500" dirty="0" err="1">
                <a:solidFill>
                  <a:schemeClr val="lt1"/>
                </a:solidFill>
                <a:latin typeface="Englebert"/>
                <a:ea typeface="Englebert"/>
                <a:cs typeface="Englebert"/>
                <a:sym typeface="Englebert"/>
              </a:rPr>
              <a:t>Things</a:t>
            </a:r>
            <a:r>
              <a:rPr lang="es-ES" sz="1500" dirty="0">
                <a:solidFill>
                  <a:schemeClr val="lt1"/>
                </a:solidFill>
                <a:latin typeface="Englebert"/>
                <a:ea typeface="Englebert"/>
                <a:cs typeface="Englebert"/>
                <a:sym typeface="Englebert"/>
              </a:rPr>
              <a:t>, en la cual encuentren toda la información de la serie y puedan realizar diferentes tipos de interacciones.</a:t>
            </a:r>
          </a:p>
          <a:p>
            <a:pPr marL="0" lvl="0" indent="0" algn="l" rtl="0">
              <a:spcBef>
                <a:spcPts val="0"/>
              </a:spcBef>
              <a:spcAft>
                <a:spcPts val="0"/>
              </a:spcAft>
              <a:buNone/>
            </a:pPr>
            <a:endParaRPr lang="es-ES" sz="1500" dirty="0">
              <a:solidFill>
                <a:schemeClr val="lt1"/>
              </a:solidFill>
              <a:latin typeface="Englebert"/>
              <a:ea typeface="Englebert"/>
              <a:cs typeface="Englebert"/>
              <a:sym typeface="Englebert"/>
            </a:endParaRPr>
          </a:p>
          <a:p>
            <a:pPr marL="0" lvl="0" indent="0" algn="l" rtl="0">
              <a:spcBef>
                <a:spcPts val="0"/>
              </a:spcBef>
              <a:spcAft>
                <a:spcPts val="0"/>
              </a:spcAft>
              <a:buNone/>
            </a:pPr>
            <a:r>
              <a:rPr lang="es-ES" sz="1500" dirty="0">
                <a:solidFill>
                  <a:schemeClr val="lt1"/>
                </a:solidFill>
                <a:latin typeface="Englebert"/>
                <a:ea typeface="Englebert"/>
                <a:cs typeface="Englebert"/>
                <a:sym typeface="Englebert"/>
              </a:rPr>
              <a:t>Entre las interacciones, se requiere que el proyecto tenga los siguientes requerimientos funcionales y no funcionales:</a:t>
            </a:r>
          </a:p>
          <a:p>
            <a:pPr marL="0" lvl="0" indent="0" algn="l" rtl="0">
              <a:spcBef>
                <a:spcPts val="0"/>
              </a:spcBef>
              <a:spcAft>
                <a:spcPts val="0"/>
              </a:spcAft>
              <a:buNone/>
            </a:pPr>
            <a:endParaRPr sz="1500" dirty="0">
              <a:solidFill>
                <a:schemeClr val="lt1"/>
              </a:solidFill>
              <a:latin typeface="Englebert"/>
              <a:ea typeface="Englebert"/>
              <a:cs typeface="Englebert"/>
              <a:sym typeface="Englebert"/>
            </a:endParaRPr>
          </a:p>
        </p:txBody>
      </p:sp>
      <p:pic>
        <p:nvPicPr>
          <p:cNvPr id="175" name="Google Shape;175;p18"/>
          <p:cNvPicPr preferRelativeResize="0"/>
          <p:nvPr/>
        </p:nvPicPr>
        <p:blipFill>
          <a:blip r:embed="rId5">
            <a:alphaModFix/>
          </a:blip>
          <a:stretch>
            <a:fillRect/>
          </a:stretch>
        </p:blipFill>
        <p:spPr>
          <a:xfrm>
            <a:off x="7111350" y="-247163"/>
            <a:ext cx="1594725" cy="1594725"/>
          </a:xfrm>
          <a:prstGeom prst="rect">
            <a:avLst/>
          </a:prstGeom>
          <a:noFill/>
          <a:ln>
            <a:noFill/>
          </a:ln>
        </p:spPr>
      </p:pic>
      <p:pic>
        <p:nvPicPr>
          <p:cNvPr id="176" name="Google Shape;176;p18"/>
          <p:cNvPicPr preferRelativeResize="0"/>
          <p:nvPr/>
        </p:nvPicPr>
        <p:blipFill>
          <a:blip r:embed="rId6">
            <a:alphaModFix/>
          </a:blip>
          <a:stretch>
            <a:fillRect/>
          </a:stretch>
        </p:blipFill>
        <p:spPr>
          <a:xfrm rot="744350">
            <a:off x="8326125" y="941728"/>
            <a:ext cx="1260801" cy="1260801"/>
          </a:xfrm>
          <a:prstGeom prst="rect">
            <a:avLst/>
          </a:prstGeom>
          <a:noFill/>
          <a:ln>
            <a:noFill/>
          </a:ln>
        </p:spPr>
      </p:pic>
      <p:pic>
        <p:nvPicPr>
          <p:cNvPr id="177" name="Google Shape;177;p18"/>
          <p:cNvPicPr preferRelativeResize="0"/>
          <p:nvPr/>
        </p:nvPicPr>
        <p:blipFill>
          <a:blip r:embed="rId6">
            <a:alphaModFix/>
          </a:blip>
          <a:stretch>
            <a:fillRect/>
          </a:stretch>
        </p:blipFill>
        <p:spPr>
          <a:xfrm rot="744337">
            <a:off x="7537736" y="1115549"/>
            <a:ext cx="883707" cy="883687"/>
          </a:xfrm>
          <a:prstGeom prst="rect">
            <a:avLst/>
          </a:prstGeom>
          <a:noFill/>
          <a:ln>
            <a:noFill/>
          </a:ln>
        </p:spPr>
      </p:pic>
      <p:pic>
        <p:nvPicPr>
          <p:cNvPr id="178" name="Google Shape;178;p18"/>
          <p:cNvPicPr preferRelativeResize="0"/>
          <p:nvPr/>
        </p:nvPicPr>
        <p:blipFill>
          <a:blip r:embed="rId6">
            <a:alphaModFix/>
          </a:blip>
          <a:stretch>
            <a:fillRect/>
          </a:stretch>
        </p:blipFill>
        <p:spPr>
          <a:xfrm rot="744333">
            <a:off x="8766732" y="-186517"/>
            <a:ext cx="633557" cy="633539"/>
          </a:xfrm>
          <a:prstGeom prst="rect">
            <a:avLst/>
          </a:prstGeom>
          <a:noFill/>
          <a:ln>
            <a:noFill/>
          </a:ln>
        </p:spPr>
      </p:pic>
      <p:pic>
        <p:nvPicPr>
          <p:cNvPr id="179" name="Google Shape;179;p18"/>
          <p:cNvPicPr preferRelativeResize="0"/>
          <p:nvPr/>
        </p:nvPicPr>
        <p:blipFill>
          <a:blip r:embed="rId6">
            <a:alphaModFix/>
          </a:blip>
          <a:stretch>
            <a:fillRect/>
          </a:stretch>
        </p:blipFill>
        <p:spPr>
          <a:xfrm rot="744333">
            <a:off x="8766732" y="3528758"/>
            <a:ext cx="633557" cy="633539"/>
          </a:xfrm>
          <a:prstGeom prst="rect">
            <a:avLst/>
          </a:prstGeom>
          <a:noFill/>
          <a:ln>
            <a:noFill/>
          </a:ln>
        </p:spPr>
      </p:pic>
      <p:pic>
        <p:nvPicPr>
          <p:cNvPr id="180" name="Google Shape;180;p18"/>
          <p:cNvPicPr preferRelativeResize="0"/>
          <p:nvPr/>
        </p:nvPicPr>
        <p:blipFill>
          <a:blip r:embed="rId6">
            <a:alphaModFix/>
          </a:blip>
          <a:stretch>
            <a:fillRect/>
          </a:stretch>
        </p:blipFill>
        <p:spPr>
          <a:xfrm rot="-1311337">
            <a:off x="7598456" y="3105565"/>
            <a:ext cx="1191747" cy="1191706"/>
          </a:xfrm>
          <a:prstGeom prst="rect">
            <a:avLst/>
          </a:prstGeom>
          <a:noFill/>
          <a:ln>
            <a:noFill/>
          </a:ln>
        </p:spPr>
      </p:pic>
      <p:pic>
        <p:nvPicPr>
          <p:cNvPr id="181" name="Google Shape;181;p18"/>
          <p:cNvPicPr preferRelativeResize="0"/>
          <p:nvPr/>
        </p:nvPicPr>
        <p:blipFill>
          <a:blip r:embed="rId6">
            <a:alphaModFix/>
          </a:blip>
          <a:stretch>
            <a:fillRect/>
          </a:stretch>
        </p:blipFill>
        <p:spPr>
          <a:xfrm rot="-1311318">
            <a:off x="7146900" y="4724955"/>
            <a:ext cx="927003" cy="926960"/>
          </a:xfrm>
          <a:prstGeom prst="rect">
            <a:avLst/>
          </a:prstGeom>
          <a:noFill/>
          <a:ln>
            <a:noFill/>
          </a:ln>
        </p:spPr>
      </p:pic>
      <p:pic>
        <p:nvPicPr>
          <p:cNvPr id="182" name="Google Shape;182;p18"/>
          <p:cNvPicPr preferRelativeResize="0"/>
          <p:nvPr/>
        </p:nvPicPr>
        <p:blipFill>
          <a:blip r:embed="rId5">
            <a:alphaModFix/>
          </a:blip>
          <a:stretch>
            <a:fillRect/>
          </a:stretch>
        </p:blipFill>
        <p:spPr>
          <a:xfrm rot="583804">
            <a:off x="7587525" y="1918487"/>
            <a:ext cx="1594726" cy="1594726"/>
          </a:xfrm>
          <a:prstGeom prst="rect">
            <a:avLst/>
          </a:prstGeom>
          <a:noFill/>
          <a:ln>
            <a:noFill/>
          </a:ln>
        </p:spPr>
      </p:pic>
      <p:pic>
        <p:nvPicPr>
          <p:cNvPr id="183" name="Google Shape;183;p18"/>
          <p:cNvPicPr preferRelativeResize="0"/>
          <p:nvPr/>
        </p:nvPicPr>
        <p:blipFill>
          <a:blip r:embed="rId5">
            <a:alphaModFix/>
          </a:blip>
          <a:stretch>
            <a:fillRect/>
          </a:stretch>
        </p:blipFill>
        <p:spPr>
          <a:xfrm rot="2891288">
            <a:off x="7983188" y="4037898"/>
            <a:ext cx="1160553" cy="1160553"/>
          </a:xfrm>
          <a:prstGeom prst="rect">
            <a:avLst/>
          </a:prstGeom>
          <a:noFill/>
          <a:ln>
            <a:noFill/>
          </a:ln>
        </p:spPr>
      </p:pic>
      <p:pic>
        <p:nvPicPr>
          <p:cNvPr id="2" name="Sonido grabado">
            <a:hlinkClick r:id="" action="ppaction://media"/>
            <a:extLst>
              <a:ext uri="{FF2B5EF4-FFF2-40B4-BE49-F238E27FC236}">
                <a16:creationId xmlns:a16="http://schemas.microsoft.com/office/drawing/2014/main" id="{BF3516F5-81A7-4CFC-7E21-4D4349B10093}"/>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464062" y="4806979"/>
            <a:ext cx="304800" cy="304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fade thruBlk="1"/>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273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p:cTn id="7"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87"/>
        <p:cNvGrpSpPr/>
        <p:nvPr/>
      </p:nvGrpSpPr>
      <p:grpSpPr>
        <a:xfrm>
          <a:off x="0" y="0"/>
          <a:ext cx="0" cy="0"/>
          <a:chOff x="0" y="0"/>
          <a:chExt cx="0" cy="0"/>
        </a:xfrm>
      </p:grpSpPr>
      <p:sp>
        <p:nvSpPr>
          <p:cNvPr id="188" name="Google Shape;188;p19"/>
          <p:cNvSpPr/>
          <p:nvPr/>
        </p:nvSpPr>
        <p:spPr>
          <a:xfrm rot="-5400000">
            <a:off x="-2323600" y="2471426"/>
            <a:ext cx="5131834" cy="200633"/>
          </a:xfrm>
          <a:custGeom>
            <a:avLst/>
            <a:gdLst/>
            <a:ahLst/>
            <a:cxnLst/>
            <a:rect l="l" t="t" r="r" b="b"/>
            <a:pathLst>
              <a:path w="369396" h="8746" extrusionOk="0">
                <a:moveTo>
                  <a:pt x="0" y="3564"/>
                </a:moveTo>
                <a:cubicBezTo>
                  <a:pt x="5151" y="4427"/>
                  <a:pt x="19064" y="8868"/>
                  <a:pt x="30906" y="8743"/>
                </a:cubicBezTo>
                <a:cubicBezTo>
                  <a:pt x="42748" y="8618"/>
                  <a:pt x="59246" y="3964"/>
                  <a:pt x="71050" y="2813"/>
                </a:cubicBezTo>
                <a:cubicBezTo>
                  <a:pt x="82854" y="1662"/>
                  <a:pt x="90762" y="1925"/>
                  <a:pt x="101729" y="1839"/>
                </a:cubicBezTo>
                <a:cubicBezTo>
                  <a:pt x="112697" y="1753"/>
                  <a:pt x="125470" y="2514"/>
                  <a:pt x="136855" y="2296"/>
                </a:cubicBezTo>
                <a:cubicBezTo>
                  <a:pt x="148241" y="2078"/>
                  <a:pt x="161318" y="750"/>
                  <a:pt x="170042" y="532"/>
                </a:cubicBezTo>
                <a:cubicBezTo>
                  <a:pt x="178767" y="314"/>
                  <a:pt x="182264" y="1074"/>
                  <a:pt x="189202" y="988"/>
                </a:cubicBezTo>
                <a:cubicBezTo>
                  <a:pt x="196140" y="902"/>
                  <a:pt x="204523" y="-137"/>
                  <a:pt x="211670" y="15"/>
                </a:cubicBezTo>
                <a:cubicBezTo>
                  <a:pt x="218817" y="167"/>
                  <a:pt x="224424" y="1815"/>
                  <a:pt x="232084" y="1901"/>
                </a:cubicBezTo>
                <a:cubicBezTo>
                  <a:pt x="239744" y="1987"/>
                  <a:pt x="244154" y="-218"/>
                  <a:pt x="257630" y="532"/>
                </a:cubicBezTo>
                <a:cubicBezTo>
                  <a:pt x="271107" y="1282"/>
                  <a:pt x="299410" y="6097"/>
                  <a:pt x="312943" y="6401"/>
                </a:cubicBezTo>
                <a:cubicBezTo>
                  <a:pt x="326477" y="6705"/>
                  <a:pt x="330620" y="3345"/>
                  <a:pt x="338831" y="2357"/>
                </a:cubicBezTo>
                <a:cubicBezTo>
                  <a:pt x="347042" y="1369"/>
                  <a:pt x="357117" y="167"/>
                  <a:pt x="362211" y="471"/>
                </a:cubicBezTo>
                <a:cubicBezTo>
                  <a:pt x="367305" y="775"/>
                  <a:pt x="368199" y="3564"/>
                  <a:pt x="369396" y="4182"/>
                </a:cubicBezTo>
              </a:path>
            </a:pathLst>
          </a:custGeom>
          <a:noFill/>
          <a:ln w="38100" cap="flat" cmpd="sng">
            <a:solidFill>
              <a:srgbClr val="434343"/>
            </a:solidFill>
            <a:prstDash val="solid"/>
            <a:round/>
            <a:headEnd type="none" w="med" len="med"/>
            <a:tailEnd type="none" w="med" len="med"/>
          </a:ln>
        </p:spPr>
      </p:sp>
      <p:sp>
        <p:nvSpPr>
          <p:cNvPr id="189" name="Google Shape;189;p19"/>
          <p:cNvSpPr/>
          <p:nvPr/>
        </p:nvSpPr>
        <p:spPr>
          <a:xfrm rot="-8503420">
            <a:off x="410788" y="4758643"/>
            <a:ext cx="154006" cy="157230"/>
          </a:xfrm>
          <a:prstGeom prst="teardrop">
            <a:avLst>
              <a:gd name="adj" fmla="val 100000"/>
            </a:avLst>
          </a:prstGeom>
          <a:solidFill>
            <a:srgbClr val="0000FF"/>
          </a:solidFill>
          <a:ln w="9525" cap="flat" cmpd="sng">
            <a:solidFill>
              <a:srgbClr val="FFFFFF"/>
            </a:solidFill>
            <a:prstDash val="solid"/>
            <a:round/>
            <a:headEnd type="none" w="sm" len="sm"/>
            <a:tailEnd type="none" w="sm" len="sm"/>
          </a:ln>
          <a:effectLst>
            <a:outerShdw blurRad="85725" dist="66675" dir="6600000" algn="bl" rotWithShape="0">
              <a:srgbClr val="0000FF">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9"/>
          <p:cNvSpPr/>
          <p:nvPr/>
        </p:nvSpPr>
        <p:spPr>
          <a:xfrm rot="-284693">
            <a:off x="281902" y="4794603"/>
            <a:ext cx="139778" cy="125828"/>
          </a:xfrm>
          <a:prstGeom prst="flowChartOnlineStorage">
            <a:avLst/>
          </a:prstGeom>
          <a:solidFill>
            <a:srgbClr val="434343"/>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9"/>
          <p:cNvSpPr/>
          <p:nvPr/>
        </p:nvSpPr>
        <p:spPr>
          <a:xfrm rot="-7860323">
            <a:off x="259049" y="2772370"/>
            <a:ext cx="152256" cy="158531"/>
          </a:xfrm>
          <a:prstGeom prst="teardrop">
            <a:avLst>
              <a:gd name="adj" fmla="val 100000"/>
            </a:avLst>
          </a:prstGeom>
          <a:solidFill>
            <a:srgbClr val="FFFF00"/>
          </a:solidFill>
          <a:ln w="9525" cap="flat" cmpd="sng">
            <a:solidFill>
              <a:srgbClr val="FFFFFF"/>
            </a:solidFill>
            <a:prstDash val="solid"/>
            <a:round/>
            <a:headEnd type="none" w="sm" len="sm"/>
            <a:tailEnd type="none" w="sm" len="sm"/>
          </a:ln>
          <a:effectLst>
            <a:outerShdw blurRad="85725" dist="66675" dir="3960000" algn="bl" rotWithShape="0">
              <a:srgbClr val="FFFF00">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9"/>
          <p:cNvSpPr/>
          <p:nvPr/>
        </p:nvSpPr>
        <p:spPr>
          <a:xfrm rot="-7610829">
            <a:off x="240623" y="3764870"/>
            <a:ext cx="151080" cy="158923"/>
          </a:xfrm>
          <a:prstGeom prst="teardrop">
            <a:avLst>
              <a:gd name="adj" fmla="val 100000"/>
            </a:avLst>
          </a:prstGeom>
          <a:solidFill>
            <a:srgbClr val="FF00FF"/>
          </a:solidFill>
          <a:ln w="9525" cap="flat" cmpd="sng">
            <a:solidFill>
              <a:srgbClr val="FFFFFF"/>
            </a:solidFill>
            <a:prstDash val="solid"/>
            <a:round/>
            <a:headEnd type="none" w="sm" len="sm"/>
            <a:tailEnd type="none" w="sm" len="sm"/>
          </a:ln>
          <a:effectLst>
            <a:outerShdw blurRad="85725" dist="66675" dir="4080000" algn="bl" rotWithShape="0">
              <a:srgbClr val="FF00FF">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9"/>
          <p:cNvSpPr/>
          <p:nvPr/>
        </p:nvSpPr>
        <p:spPr>
          <a:xfrm rot="-255919">
            <a:off x="129226" y="2792544"/>
            <a:ext cx="139790" cy="125815"/>
          </a:xfrm>
          <a:prstGeom prst="flowChartOnlineStorage">
            <a:avLst/>
          </a:prstGeom>
          <a:solidFill>
            <a:srgbClr val="434343"/>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9"/>
          <p:cNvSpPr/>
          <p:nvPr/>
        </p:nvSpPr>
        <p:spPr>
          <a:xfrm rot="-7107329">
            <a:off x="291481" y="1798195"/>
            <a:ext cx="150480" cy="160749"/>
          </a:xfrm>
          <a:prstGeom prst="teardrop">
            <a:avLst>
              <a:gd name="adj" fmla="val 100000"/>
            </a:avLst>
          </a:prstGeom>
          <a:solidFill>
            <a:srgbClr val="00FFFF"/>
          </a:solidFill>
          <a:ln w="9525" cap="flat" cmpd="sng">
            <a:solidFill>
              <a:srgbClr val="FFFFFF"/>
            </a:solidFill>
            <a:prstDash val="solid"/>
            <a:round/>
            <a:headEnd type="none" w="sm" len="sm"/>
            <a:tailEnd type="none" w="sm" len="sm"/>
          </a:ln>
          <a:effectLst>
            <a:outerShdw blurRad="100013" dist="66675" dir="6600000" algn="bl" rotWithShape="0">
              <a:srgbClr val="00FFFF">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9"/>
          <p:cNvSpPr/>
          <p:nvPr/>
        </p:nvSpPr>
        <p:spPr>
          <a:xfrm rot="1010464">
            <a:off x="163507" y="1784246"/>
            <a:ext cx="139070" cy="126545"/>
          </a:xfrm>
          <a:prstGeom prst="flowChartOnlineStorage">
            <a:avLst/>
          </a:prstGeom>
          <a:solidFill>
            <a:srgbClr val="434343"/>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9"/>
          <p:cNvSpPr/>
          <p:nvPr/>
        </p:nvSpPr>
        <p:spPr>
          <a:xfrm rot="-8503420">
            <a:off x="391468" y="877125"/>
            <a:ext cx="154006" cy="157230"/>
          </a:xfrm>
          <a:prstGeom prst="teardrop">
            <a:avLst>
              <a:gd name="adj" fmla="val 100000"/>
            </a:avLst>
          </a:prstGeom>
          <a:solidFill>
            <a:srgbClr val="FF0000"/>
          </a:solidFill>
          <a:ln w="9525" cap="flat" cmpd="sng">
            <a:solidFill>
              <a:srgbClr val="FFFFFF"/>
            </a:solidFill>
            <a:prstDash val="solid"/>
            <a:round/>
            <a:headEnd type="none" w="sm" len="sm"/>
            <a:tailEnd type="none" w="sm" len="sm"/>
          </a:ln>
          <a:effectLst>
            <a:outerShdw blurRad="85725" dist="66675" dir="3300000" algn="bl" rotWithShape="0">
              <a:srgbClr val="FF0000">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9"/>
          <p:cNvSpPr/>
          <p:nvPr/>
        </p:nvSpPr>
        <p:spPr>
          <a:xfrm rot="-284693">
            <a:off x="262583" y="913084"/>
            <a:ext cx="139778" cy="125828"/>
          </a:xfrm>
          <a:prstGeom prst="flowChartOnlineStorage">
            <a:avLst/>
          </a:prstGeom>
          <a:solidFill>
            <a:srgbClr val="434343"/>
          </a:solidFill>
          <a:ln w="9525" cap="flat" cmpd="sng">
            <a:solidFill>
              <a:srgbClr val="434343"/>
            </a:solidFill>
            <a:prstDash val="solid"/>
            <a:round/>
            <a:headEnd type="none" w="sm" len="sm"/>
            <a:tailEnd type="none" w="sm" len="sm"/>
          </a:ln>
          <a:effectLst>
            <a:outerShdw blurRad="85725" dist="66675" dir="3300000" algn="bl" rotWithShape="0">
              <a:srgbClr val="FF0000">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9"/>
          <p:cNvSpPr/>
          <p:nvPr/>
        </p:nvSpPr>
        <p:spPr>
          <a:xfrm rot="322860">
            <a:off x="127664" y="3781272"/>
            <a:ext cx="139760" cy="125846"/>
          </a:xfrm>
          <a:prstGeom prst="flowChartOnlineStorage">
            <a:avLst/>
          </a:prstGeom>
          <a:solidFill>
            <a:srgbClr val="434343"/>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19"/>
          <p:cNvSpPr/>
          <p:nvPr/>
        </p:nvSpPr>
        <p:spPr>
          <a:xfrm rot="-6984662">
            <a:off x="241353" y="218836"/>
            <a:ext cx="149728" cy="160408"/>
          </a:xfrm>
          <a:prstGeom prst="teardrop">
            <a:avLst>
              <a:gd name="adj" fmla="val 100000"/>
            </a:avLst>
          </a:prstGeom>
          <a:solidFill>
            <a:srgbClr val="9900FF"/>
          </a:solidFill>
          <a:ln w="9525" cap="flat" cmpd="sng">
            <a:solidFill>
              <a:srgbClr val="FFFFFF"/>
            </a:solidFill>
            <a:prstDash val="solid"/>
            <a:round/>
            <a:headEnd type="none" w="sm" len="sm"/>
            <a:tailEnd type="none" w="sm" len="sm"/>
          </a:ln>
          <a:effectLst>
            <a:outerShdw blurRad="85725" dist="66675" dir="4080000" algn="bl" rotWithShape="0">
              <a:srgbClr val="9900FF">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9"/>
          <p:cNvSpPr/>
          <p:nvPr/>
        </p:nvSpPr>
        <p:spPr>
          <a:xfrm rot="900477">
            <a:off x="130002" y="216015"/>
            <a:ext cx="139224" cy="126390"/>
          </a:xfrm>
          <a:prstGeom prst="flowChartOnlineStorage">
            <a:avLst/>
          </a:prstGeom>
          <a:solidFill>
            <a:srgbClr val="434343"/>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9"/>
          <p:cNvSpPr/>
          <p:nvPr/>
        </p:nvSpPr>
        <p:spPr>
          <a:xfrm rot="-7860323">
            <a:off x="929334" y="4913908"/>
            <a:ext cx="152256" cy="158531"/>
          </a:xfrm>
          <a:prstGeom prst="teardrop">
            <a:avLst>
              <a:gd name="adj" fmla="val 100000"/>
            </a:avLst>
          </a:prstGeom>
          <a:solidFill>
            <a:srgbClr val="FF9900"/>
          </a:solidFill>
          <a:ln w="9525" cap="flat" cmpd="sng">
            <a:solidFill>
              <a:schemeClr val="lt1"/>
            </a:solidFill>
            <a:prstDash val="solid"/>
            <a:round/>
            <a:headEnd type="none" w="sm" len="sm"/>
            <a:tailEnd type="none" w="sm" len="sm"/>
          </a:ln>
          <a:effectLst>
            <a:outerShdw blurRad="85725" dist="66675" dir="5400000" algn="bl" rotWithShape="0">
              <a:srgbClr val="FF9900">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9"/>
          <p:cNvSpPr/>
          <p:nvPr/>
        </p:nvSpPr>
        <p:spPr>
          <a:xfrm rot="322860">
            <a:off x="798247" y="4926117"/>
            <a:ext cx="139760" cy="125846"/>
          </a:xfrm>
          <a:prstGeom prst="flowChartOnlineStorage">
            <a:avLst/>
          </a:prstGeom>
          <a:solidFill>
            <a:srgbClr val="434343"/>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19"/>
          <p:cNvSpPr/>
          <p:nvPr/>
        </p:nvSpPr>
        <p:spPr>
          <a:xfrm rot="-8470976">
            <a:off x="959088" y="4064185"/>
            <a:ext cx="153629" cy="156518"/>
          </a:xfrm>
          <a:prstGeom prst="teardrop">
            <a:avLst>
              <a:gd name="adj" fmla="val 100000"/>
            </a:avLst>
          </a:prstGeom>
          <a:solidFill>
            <a:srgbClr val="FF0000"/>
          </a:solidFill>
          <a:ln w="9525" cap="flat" cmpd="sng">
            <a:solidFill>
              <a:srgbClr val="FFFFFF"/>
            </a:solidFill>
            <a:prstDash val="solid"/>
            <a:round/>
            <a:headEnd type="none" w="sm" len="sm"/>
            <a:tailEnd type="none" w="sm" len="sm"/>
          </a:ln>
          <a:effectLst>
            <a:outerShdw blurRad="85725" dist="66675" dir="7080000" algn="bl" rotWithShape="0">
              <a:srgbClr val="FF0000">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19"/>
          <p:cNvSpPr/>
          <p:nvPr/>
        </p:nvSpPr>
        <p:spPr>
          <a:xfrm rot="-255919">
            <a:off x="829929" y="4098292"/>
            <a:ext cx="139790" cy="125815"/>
          </a:xfrm>
          <a:prstGeom prst="flowChartOnlineStorage">
            <a:avLst/>
          </a:prstGeom>
          <a:solidFill>
            <a:srgbClr val="434343"/>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19"/>
          <p:cNvSpPr/>
          <p:nvPr/>
        </p:nvSpPr>
        <p:spPr>
          <a:xfrm rot="-7107329">
            <a:off x="798490" y="3035099"/>
            <a:ext cx="150480" cy="160749"/>
          </a:xfrm>
          <a:prstGeom prst="teardrop">
            <a:avLst>
              <a:gd name="adj" fmla="val 100000"/>
            </a:avLst>
          </a:prstGeom>
          <a:solidFill>
            <a:srgbClr val="00FF00"/>
          </a:solidFill>
          <a:ln w="9525" cap="flat" cmpd="sng">
            <a:solidFill>
              <a:srgbClr val="FFFFFF"/>
            </a:solidFill>
            <a:prstDash val="solid"/>
            <a:round/>
            <a:headEnd type="none" w="sm" len="sm"/>
            <a:tailEnd type="none" w="sm" len="sm"/>
          </a:ln>
          <a:effectLst>
            <a:outerShdw blurRad="85725" dist="66675" dir="2400000" algn="bl" rotWithShape="0">
              <a:srgbClr val="00FF00">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19"/>
          <p:cNvSpPr/>
          <p:nvPr/>
        </p:nvSpPr>
        <p:spPr>
          <a:xfrm rot="1010464">
            <a:off x="670515" y="3021149"/>
            <a:ext cx="139070" cy="126545"/>
          </a:xfrm>
          <a:prstGeom prst="flowChartOnlineStorage">
            <a:avLst/>
          </a:prstGeom>
          <a:solidFill>
            <a:srgbClr val="434343"/>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9"/>
          <p:cNvSpPr/>
          <p:nvPr/>
        </p:nvSpPr>
        <p:spPr>
          <a:xfrm rot="-8503420">
            <a:off x="914413" y="2009706"/>
            <a:ext cx="154006" cy="157230"/>
          </a:xfrm>
          <a:prstGeom prst="teardrop">
            <a:avLst>
              <a:gd name="adj" fmla="val 100000"/>
            </a:avLst>
          </a:prstGeom>
          <a:solidFill>
            <a:srgbClr val="0000FF"/>
          </a:solidFill>
          <a:ln w="9525" cap="flat" cmpd="sng">
            <a:solidFill>
              <a:srgbClr val="FFFFFF"/>
            </a:solidFill>
            <a:prstDash val="solid"/>
            <a:round/>
            <a:headEnd type="none" w="sm" len="sm"/>
            <a:tailEnd type="none" w="sm" len="sm"/>
          </a:ln>
          <a:effectLst>
            <a:outerShdw blurRad="85725" dist="66675" dir="6600000" algn="bl" rotWithShape="0">
              <a:srgbClr val="0000FF">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19"/>
          <p:cNvSpPr/>
          <p:nvPr/>
        </p:nvSpPr>
        <p:spPr>
          <a:xfrm rot="-284693">
            <a:off x="785527" y="2045665"/>
            <a:ext cx="139778" cy="125828"/>
          </a:xfrm>
          <a:prstGeom prst="flowChartOnlineStorage">
            <a:avLst/>
          </a:prstGeom>
          <a:solidFill>
            <a:srgbClr val="434343"/>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19"/>
          <p:cNvSpPr/>
          <p:nvPr/>
        </p:nvSpPr>
        <p:spPr>
          <a:xfrm rot="-7860323">
            <a:off x="1067474" y="23433"/>
            <a:ext cx="152256" cy="158531"/>
          </a:xfrm>
          <a:prstGeom prst="teardrop">
            <a:avLst>
              <a:gd name="adj" fmla="val 100000"/>
            </a:avLst>
          </a:prstGeom>
          <a:solidFill>
            <a:srgbClr val="FFFF00"/>
          </a:solidFill>
          <a:ln w="9525" cap="flat" cmpd="sng">
            <a:solidFill>
              <a:srgbClr val="FFFFFF"/>
            </a:solidFill>
            <a:prstDash val="solid"/>
            <a:round/>
            <a:headEnd type="none" w="sm" len="sm"/>
            <a:tailEnd type="none" w="sm" len="sm"/>
          </a:ln>
          <a:effectLst>
            <a:outerShdw blurRad="85725" dist="66675" dir="3960000" algn="bl" rotWithShape="0">
              <a:srgbClr val="FFFF00">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19"/>
          <p:cNvSpPr/>
          <p:nvPr/>
        </p:nvSpPr>
        <p:spPr>
          <a:xfrm rot="-7610829">
            <a:off x="1049048" y="1015932"/>
            <a:ext cx="151080" cy="158923"/>
          </a:xfrm>
          <a:prstGeom prst="teardrop">
            <a:avLst>
              <a:gd name="adj" fmla="val 100000"/>
            </a:avLst>
          </a:prstGeom>
          <a:solidFill>
            <a:srgbClr val="FF00FF"/>
          </a:solidFill>
          <a:ln w="9525" cap="flat" cmpd="sng">
            <a:solidFill>
              <a:srgbClr val="FFFFFF"/>
            </a:solidFill>
            <a:prstDash val="solid"/>
            <a:round/>
            <a:headEnd type="none" w="sm" len="sm"/>
            <a:tailEnd type="none" w="sm" len="sm"/>
          </a:ln>
          <a:effectLst>
            <a:outerShdw blurRad="85725" dist="66675" dir="4080000" algn="bl" rotWithShape="0">
              <a:srgbClr val="FF00FF">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9"/>
          <p:cNvSpPr/>
          <p:nvPr/>
        </p:nvSpPr>
        <p:spPr>
          <a:xfrm rot="-255919">
            <a:off x="937651" y="43607"/>
            <a:ext cx="139790" cy="125815"/>
          </a:xfrm>
          <a:prstGeom prst="flowChartOnlineStorage">
            <a:avLst/>
          </a:prstGeom>
          <a:solidFill>
            <a:srgbClr val="434343"/>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19"/>
          <p:cNvSpPr/>
          <p:nvPr/>
        </p:nvSpPr>
        <p:spPr>
          <a:xfrm rot="322860">
            <a:off x="936089" y="1032334"/>
            <a:ext cx="139760" cy="125846"/>
          </a:xfrm>
          <a:prstGeom prst="flowChartOnlineStorage">
            <a:avLst/>
          </a:prstGeom>
          <a:solidFill>
            <a:srgbClr val="434343"/>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19"/>
          <p:cNvSpPr/>
          <p:nvPr/>
        </p:nvSpPr>
        <p:spPr>
          <a:xfrm rot="-5400000">
            <a:off x="-1713109" y="2389516"/>
            <a:ext cx="5164718" cy="316850"/>
          </a:xfrm>
          <a:custGeom>
            <a:avLst/>
            <a:gdLst/>
            <a:ahLst/>
            <a:cxnLst/>
            <a:rect l="l" t="t" r="r" b="b"/>
            <a:pathLst>
              <a:path w="366357" h="12674" extrusionOk="0">
                <a:moveTo>
                  <a:pt x="0" y="5474"/>
                </a:moveTo>
                <a:cubicBezTo>
                  <a:pt x="4562" y="4714"/>
                  <a:pt x="16042" y="1064"/>
                  <a:pt x="27371" y="912"/>
                </a:cubicBezTo>
                <a:cubicBezTo>
                  <a:pt x="38700" y="760"/>
                  <a:pt x="48280" y="4715"/>
                  <a:pt x="67972" y="4563"/>
                </a:cubicBezTo>
                <a:cubicBezTo>
                  <a:pt x="87664" y="4411"/>
                  <a:pt x="123626" y="-75"/>
                  <a:pt x="145523" y="1"/>
                </a:cubicBezTo>
                <a:cubicBezTo>
                  <a:pt x="167420" y="77"/>
                  <a:pt x="182702" y="4791"/>
                  <a:pt x="199353" y="5019"/>
                </a:cubicBezTo>
                <a:cubicBezTo>
                  <a:pt x="216004" y="5247"/>
                  <a:pt x="228321" y="229"/>
                  <a:pt x="245428" y="1369"/>
                </a:cubicBezTo>
                <a:cubicBezTo>
                  <a:pt x="262535" y="2509"/>
                  <a:pt x="288690" y="10188"/>
                  <a:pt x="301995" y="11861"/>
                </a:cubicBezTo>
                <a:cubicBezTo>
                  <a:pt x="315300" y="13534"/>
                  <a:pt x="315300" y="12241"/>
                  <a:pt x="325260" y="11405"/>
                </a:cubicBezTo>
                <a:cubicBezTo>
                  <a:pt x="335220" y="10569"/>
                  <a:pt x="354913" y="7452"/>
                  <a:pt x="361756" y="6844"/>
                </a:cubicBezTo>
                <a:cubicBezTo>
                  <a:pt x="368599" y="6236"/>
                  <a:pt x="365557" y="7603"/>
                  <a:pt x="366317" y="7755"/>
                </a:cubicBezTo>
              </a:path>
            </a:pathLst>
          </a:custGeom>
          <a:noFill/>
          <a:ln w="38100" cap="flat" cmpd="sng">
            <a:solidFill>
              <a:srgbClr val="434343"/>
            </a:solidFill>
            <a:prstDash val="solid"/>
            <a:round/>
            <a:headEnd type="none" w="med" len="med"/>
            <a:tailEnd type="none" w="med" len="med"/>
          </a:ln>
        </p:spPr>
      </p:sp>
      <p:sp>
        <p:nvSpPr>
          <p:cNvPr id="214" name="Google Shape;214;p19"/>
          <p:cNvSpPr/>
          <p:nvPr/>
        </p:nvSpPr>
        <p:spPr>
          <a:xfrm rot="-5400000">
            <a:off x="-974500" y="2471438"/>
            <a:ext cx="5131834" cy="200633"/>
          </a:xfrm>
          <a:custGeom>
            <a:avLst/>
            <a:gdLst/>
            <a:ahLst/>
            <a:cxnLst/>
            <a:rect l="l" t="t" r="r" b="b"/>
            <a:pathLst>
              <a:path w="369396" h="8746" extrusionOk="0">
                <a:moveTo>
                  <a:pt x="0" y="3564"/>
                </a:moveTo>
                <a:cubicBezTo>
                  <a:pt x="5151" y="4427"/>
                  <a:pt x="19064" y="8868"/>
                  <a:pt x="30906" y="8743"/>
                </a:cubicBezTo>
                <a:cubicBezTo>
                  <a:pt x="42748" y="8618"/>
                  <a:pt x="59246" y="3964"/>
                  <a:pt x="71050" y="2813"/>
                </a:cubicBezTo>
                <a:cubicBezTo>
                  <a:pt x="82854" y="1662"/>
                  <a:pt x="90762" y="1925"/>
                  <a:pt x="101729" y="1839"/>
                </a:cubicBezTo>
                <a:cubicBezTo>
                  <a:pt x="112697" y="1753"/>
                  <a:pt x="125470" y="2514"/>
                  <a:pt x="136855" y="2296"/>
                </a:cubicBezTo>
                <a:cubicBezTo>
                  <a:pt x="148241" y="2078"/>
                  <a:pt x="161318" y="750"/>
                  <a:pt x="170042" y="532"/>
                </a:cubicBezTo>
                <a:cubicBezTo>
                  <a:pt x="178767" y="314"/>
                  <a:pt x="182264" y="1074"/>
                  <a:pt x="189202" y="988"/>
                </a:cubicBezTo>
                <a:cubicBezTo>
                  <a:pt x="196140" y="902"/>
                  <a:pt x="204523" y="-137"/>
                  <a:pt x="211670" y="15"/>
                </a:cubicBezTo>
                <a:cubicBezTo>
                  <a:pt x="218817" y="167"/>
                  <a:pt x="224424" y="1815"/>
                  <a:pt x="232084" y="1901"/>
                </a:cubicBezTo>
                <a:cubicBezTo>
                  <a:pt x="239744" y="1987"/>
                  <a:pt x="244154" y="-218"/>
                  <a:pt x="257630" y="532"/>
                </a:cubicBezTo>
                <a:cubicBezTo>
                  <a:pt x="271107" y="1282"/>
                  <a:pt x="299410" y="6097"/>
                  <a:pt x="312943" y="6401"/>
                </a:cubicBezTo>
                <a:cubicBezTo>
                  <a:pt x="326477" y="6705"/>
                  <a:pt x="330620" y="3345"/>
                  <a:pt x="338831" y="2357"/>
                </a:cubicBezTo>
                <a:cubicBezTo>
                  <a:pt x="347042" y="1369"/>
                  <a:pt x="357117" y="167"/>
                  <a:pt x="362211" y="471"/>
                </a:cubicBezTo>
                <a:cubicBezTo>
                  <a:pt x="367305" y="775"/>
                  <a:pt x="368199" y="3564"/>
                  <a:pt x="369396" y="4182"/>
                </a:cubicBezTo>
              </a:path>
            </a:pathLst>
          </a:custGeom>
          <a:noFill/>
          <a:ln w="38100" cap="flat" cmpd="sng">
            <a:solidFill>
              <a:srgbClr val="434343"/>
            </a:solidFill>
            <a:prstDash val="solid"/>
            <a:round/>
            <a:headEnd type="none" w="med" len="med"/>
            <a:tailEnd type="none" w="med" len="med"/>
          </a:ln>
        </p:spPr>
      </p:sp>
      <p:sp>
        <p:nvSpPr>
          <p:cNvPr id="215" name="Google Shape;215;p19"/>
          <p:cNvSpPr/>
          <p:nvPr/>
        </p:nvSpPr>
        <p:spPr>
          <a:xfrm rot="-8503420">
            <a:off x="1759888" y="4758656"/>
            <a:ext cx="154006" cy="157230"/>
          </a:xfrm>
          <a:prstGeom prst="teardrop">
            <a:avLst>
              <a:gd name="adj" fmla="val 100000"/>
            </a:avLst>
          </a:prstGeom>
          <a:solidFill>
            <a:srgbClr val="0000FF"/>
          </a:solidFill>
          <a:ln w="9525" cap="flat" cmpd="sng">
            <a:solidFill>
              <a:srgbClr val="FFFFFF"/>
            </a:solidFill>
            <a:prstDash val="solid"/>
            <a:round/>
            <a:headEnd type="none" w="sm" len="sm"/>
            <a:tailEnd type="none" w="sm" len="sm"/>
          </a:ln>
          <a:effectLst>
            <a:outerShdw blurRad="85725" dist="66675" dir="6600000" algn="bl" rotWithShape="0">
              <a:srgbClr val="0000FF">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19"/>
          <p:cNvSpPr/>
          <p:nvPr/>
        </p:nvSpPr>
        <p:spPr>
          <a:xfrm rot="-284693">
            <a:off x="1631002" y="4794615"/>
            <a:ext cx="139778" cy="125828"/>
          </a:xfrm>
          <a:prstGeom prst="flowChartOnlineStorage">
            <a:avLst/>
          </a:prstGeom>
          <a:solidFill>
            <a:srgbClr val="434343"/>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19"/>
          <p:cNvSpPr/>
          <p:nvPr/>
        </p:nvSpPr>
        <p:spPr>
          <a:xfrm rot="-7860323">
            <a:off x="1608149" y="2772383"/>
            <a:ext cx="152256" cy="158531"/>
          </a:xfrm>
          <a:prstGeom prst="teardrop">
            <a:avLst>
              <a:gd name="adj" fmla="val 100000"/>
            </a:avLst>
          </a:prstGeom>
          <a:solidFill>
            <a:srgbClr val="FFFF00"/>
          </a:solidFill>
          <a:ln w="9525" cap="flat" cmpd="sng">
            <a:solidFill>
              <a:srgbClr val="FFFFFF"/>
            </a:solidFill>
            <a:prstDash val="solid"/>
            <a:round/>
            <a:headEnd type="none" w="sm" len="sm"/>
            <a:tailEnd type="none" w="sm" len="sm"/>
          </a:ln>
          <a:effectLst>
            <a:outerShdw blurRad="85725" dist="66675" dir="3960000" algn="bl" rotWithShape="0">
              <a:srgbClr val="FFFF00">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9"/>
          <p:cNvSpPr/>
          <p:nvPr/>
        </p:nvSpPr>
        <p:spPr>
          <a:xfrm rot="-7610829">
            <a:off x="1589723" y="3764882"/>
            <a:ext cx="151080" cy="158923"/>
          </a:xfrm>
          <a:prstGeom prst="teardrop">
            <a:avLst>
              <a:gd name="adj" fmla="val 100000"/>
            </a:avLst>
          </a:prstGeom>
          <a:solidFill>
            <a:srgbClr val="FF00FF"/>
          </a:solidFill>
          <a:ln w="9525" cap="flat" cmpd="sng">
            <a:solidFill>
              <a:srgbClr val="FFFFFF"/>
            </a:solidFill>
            <a:prstDash val="solid"/>
            <a:round/>
            <a:headEnd type="none" w="sm" len="sm"/>
            <a:tailEnd type="none" w="sm" len="sm"/>
          </a:ln>
          <a:effectLst>
            <a:outerShdw blurRad="85725" dist="66675" dir="4080000" algn="bl" rotWithShape="0">
              <a:srgbClr val="FF00FF">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19"/>
          <p:cNvSpPr/>
          <p:nvPr/>
        </p:nvSpPr>
        <p:spPr>
          <a:xfrm rot="-255919">
            <a:off x="1478326" y="2792557"/>
            <a:ext cx="139790" cy="125815"/>
          </a:xfrm>
          <a:prstGeom prst="flowChartOnlineStorage">
            <a:avLst/>
          </a:prstGeom>
          <a:solidFill>
            <a:srgbClr val="434343"/>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19"/>
          <p:cNvSpPr/>
          <p:nvPr/>
        </p:nvSpPr>
        <p:spPr>
          <a:xfrm rot="-7107329">
            <a:off x="1640581" y="1798208"/>
            <a:ext cx="150480" cy="160749"/>
          </a:xfrm>
          <a:prstGeom prst="teardrop">
            <a:avLst>
              <a:gd name="adj" fmla="val 100000"/>
            </a:avLst>
          </a:prstGeom>
          <a:solidFill>
            <a:srgbClr val="00FFFF"/>
          </a:solidFill>
          <a:ln w="9525" cap="flat" cmpd="sng">
            <a:solidFill>
              <a:srgbClr val="FFFFFF"/>
            </a:solidFill>
            <a:prstDash val="solid"/>
            <a:round/>
            <a:headEnd type="none" w="sm" len="sm"/>
            <a:tailEnd type="none" w="sm" len="sm"/>
          </a:ln>
          <a:effectLst>
            <a:outerShdw blurRad="100013" dist="66675" dir="6600000" algn="bl" rotWithShape="0">
              <a:srgbClr val="00FFFF">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19"/>
          <p:cNvSpPr/>
          <p:nvPr/>
        </p:nvSpPr>
        <p:spPr>
          <a:xfrm rot="1010464">
            <a:off x="1512607" y="1784258"/>
            <a:ext cx="139070" cy="126545"/>
          </a:xfrm>
          <a:prstGeom prst="flowChartOnlineStorage">
            <a:avLst/>
          </a:prstGeom>
          <a:solidFill>
            <a:srgbClr val="434343"/>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19"/>
          <p:cNvSpPr/>
          <p:nvPr/>
        </p:nvSpPr>
        <p:spPr>
          <a:xfrm rot="-8503420">
            <a:off x="1740568" y="877137"/>
            <a:ext cx="154006" cy="157230"/>
          </a:xfrm>
          <a:prstGeom prst="teardrop">
            <a:avLst>
              <a:gd name="adj" fmla="val 100000"/>
            </a:avLst>
          </a:prstGeom>
          <a:solidFill>
            <a:srgbClr val="FF0000"/>
          </a:solidFill>
          <a:ln w="9525" cap="flat" cmpd="sng">
            <a:solidFill>
              <a:srgbClr val="FFFFFF"/>
            </a:solidFill>
            <a:prstDash val="solid"/>
            <a:round/>
            <a:headEnd type="none" w="sm" len="sm"/>
            <a:tailEnd type="none" w="sm" len="sm"/>
          </a:ln>
          <a:effectLst>
            <a:outerShdw blurRad="85725" dist="66675" dir="3300000" algn="bl" rotWithShape="0">
              <a:srgbClr val="FF0000">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9"/>
          <p:cNvSpPr/>
          <p:nvPr/>
        </p:nvSpPr>
        <p:spPr>
          <a:xfrm rot="-284693">
            <a:off x="1611683" y="913097"/>
            <a:ext cx="139778" cy="125828"/>
          </a:xfrm>
          <a:prstGeom prst="flowChartOnlineStorage">
            <a:avLst/>
          </a:prstGeom>
          <a:solidFill>
            <a:srgbClr val="434343"/>
          </a:solidFill>
          <a:ln w="9525" cap="flat" cmpd="sng">
            <a:solidFill>
              <a:srgbClr val="434343"/>
            </a:solidFill>
            <a:prstDash val="solid"/>
            <a:round/>
            <a:headEnd type="none" w="sm" len="sm"/>
            <a:tailEnd type="none" w="sm" len="sm"/>
          </a:ln>
          <a:effectLst>
            <a:outerShdw blurRad="85725" dist="66675" dir="3300000" algn="bl" rotWithShape="0">
              <a:srgbClr val="FF0000">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19"/>
          <p:cNvSpPr/>
          <p:nvPr/>
        </p:nvSpPr>
        <p:spPr>
          <a:xfrm rot="322860">
            <a:off x="1476764" y="3781284"/>
            <a:ext cx="139760" cy="125846"/>
          </a:xfrm>
          <a:prstGeom prst="flowChartOnlineStorage">
            <a:avLst/>
          </a:prstGeom>
          <a:solidFill>
            <a:srgbClr val="434343"/>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19"/>
          <p:cNvSpPr/>
          <p:nvPr/>
        </p:nvSpPr>
        <p:spPr>
          <a:xfrm rot="-6984662">
            <a:off x="1590453" y="218848"/>
            <a:ext cx="149728" cy="160408"/>
          </a:xfrm>
          <a:prstGeom prst="teardrop">
            <a:avLst>
              <a:gd name="adj" fmla="val 100000"/>
            </a:avLst>
          </a:prstGeom>
          <a:solidFill>
            <a:srgbClr val="9900FF"/>
          </a:solidFill>
          <a:ln w="9525" cap="flat" cmpd="sng">
            <a:solidFill>
              <a:srgbClr val="FFFFFF"/>
            </a:solidFill>
            <a:prstDash val="solid"/>
            <a:round/>
            <a:headEnd type="none" w="sm" len="sm"/>
            <a:tailEnd type="none" w="sm" len="sm"/>
          </a:ln>
          <a:effectLst>
            <a:outerShdw blurRad="85725" dist="66675" dir="4080000" algn="bl" rotWithShape="0">
              <a:srgbClr val="9900FF">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19"/>
          <p:cNvSpPr/>
          <p:nvPr/>
        </p:nvSpPr>
        <p:spPr>
          <a:xfrm rot="900477">
            <a:off x="1479102" y="216028"/>
            <a:ext cx="139224" cy="126390"/>
          </a:xfrm>
          <a:prstGeom prst="flowChartOnlineStorage">
            <a:avLst/>
          </a:prstGeom>
          <a:solidFill>
            <a:srgbClr val="434343"/>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9"/>
          <p:cNvSpPr txBox="1"/>
          <p:nvPr/>
        </p:nvSpPr>
        <p:spPr>
          <a:xfrm>
            <a:off x="1816854" y="10258"/>
            <a:ext cx="6944700" cy="1015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419" sz="5400" dirty="0">
                <a:solidFill>
                  <a:schemeClr val="lt1"/>
                </a:solidFill>
                <a:latin typeface="Englebert"/>
                <a:ea typeface="Englebert"/>
                <a:cs typeface="Englebert"/>
                <a:sym typeface="Englebert"/>
              </a:rPr>
              <a:t>Implementación</a:t>
            </a:r>
            <a:endParaRPr sz="5400" dirty="0">
              <a:solidFill>
                <a:schemeClr val="lt1"/>
              </a:solidFill>
              <a:latin typeface="Englebert"/>
              <a:ea typeface="Englebert"/>
              <a:cs typeface="Englebert"/>
              <a:sym typeface="Englebert"/>
            </a:endParaRPr>
          </a:p>
        </p:txBody>
      </p:sp>
      <p:pic>
        <p:nvPicPr>
          <p:cNvPr id="2" name="Imagen 1">
            <a:extLst>
              <a:ext uri="{FF2B5EF4-FFF2-40B4-BE49-F238E27FC236}">
                <a16:creationId xmlns:a16="http://schemas.microsoft.com/office/drawing/2014/main" id="{C5847CF9-C11B-D867-79F7-D850977CDDFC}"/>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b="49012"/>
          <a:stretch/>
        </p:blipFill>
        <p:spPr>
          <a:xfrm>
            <a:off x="2051840" y="907148"/>
            <a:ext cx="3128129" cy="39765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 name="Imagen 2">
            <a:extLst>
              <a:ext uri="{FF2B5EF4-FFF2-40B4-BE49-F238E27FC236}">
                <a16:creationId xmlns:a16="http://schemas.microsoft.com/office/drawing/2014/main" id="{2E55C85C-647A-B8CD-82C9-E1D5313834CC}"/>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t="47766" b="-1"/>
          <a:stretch/>
        </p:blipFill>
        <p:spPr>
          <a:xfrm>
            <a:off x="5540075" y="1020754"/>
            <a:ext cx="3040689" cy="395997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4" name="Sonido grabado">
            <a:hlinkClick r:id="" action="ppaction://media"/>
            <a:extLst>
              <a:ext uri="{FF2B5EF4-FFF2-40B4-BE49-F238E27FC236}">
                <a16:creationId xmlns:a16="http://schemas.microsoft.com/office/drawing/2014/main" id="{476D80F2-98A4-3A64-BEEA-BB4A0E4E4E02}"/>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420467" y="102698"/>
            <a:ext cx="204439" cy="204439"/>
          </a:xfrm>
          <a:prstGeom prst="rect">
            <a:avLst/>
          </a:prstGeom>
        </p:spPr>
      </p:pic>
      <p:pic>
        <p:nvPicPr>
          <p:cNvPr id="5" name="Sonido grabado">
            <a:hlinkClick r:id="" action="ppaction://media"/>
            <a:extLst>
              <a:ext uri="{FF2B5EF4-FFF2-40B4-BE49-F238E27FC236}">
                <a16:creationId xmlns:a16="http://schemas.microsoft.com/office/drawing/2014/main" id="{5C91E627-545A-094E-85A7-6C589661902E}"/>
              </a:ext>
            </a:extLst>
          </p:cNvPr>
          <p:cNvPicPr>
            <a:picLocks noChangeAspect="1"/>
          </p:cNvPicPr>
          <p:nvPr>
            <a:audioFile r:link="rId4"/>
            <p:extLst>
              <p:ext uri="{DAA4B4D4-6D71-4841-9C94-3DE7FCFB9230}">
                <p14:media xmlns:p14="http://schemas.microsoft.com/office/powerpoint/2010/main" r:embed="rId3"/>
              </p:ext>
            </p:extLst>
          </p:nvPr>
        </p:nvPicPr>
        <p:blipFill>
          <a:blip r:embed="rId8"/>
          <a:stretch>
            <a:fillRect/>
          </a:stretch>
        </p:blipFill>
        <p:spPr>
          <a:xfrm>
            <a:off x="8198874" y="1962603"/>
            <a:ext cx="125718" cy="125718"/>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fade thruBlk="1"/>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7873"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5845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68182">
                <p:cTn id="11" fill="hold" display="0">
                  <p:stCondLst>
                    <p:cond delay="indefinite"/>
                  </p:stCondLst>
                  <p:endCondLst>
                    <p:cond evt="onStopAudio" delay="0">
                      <p:tgtEl>
                        <p:sldTgt/>
                      </p:tgtEl>
                    </p:cond>
                  </p:endCondLst>
                </p:cTn>
                <p:tgtEl>
                  <p:spTgt spid="4"/>
                </p:tgtEl>
              </p:cMediaNode>
            </p:audio>
            <p:audio>
              <p:cMediaNode vol="100000">
                <p:cTn id="12" fill="hold" display="0">
                  <p:stCondLst>
                    <p:cond delay="indefinite"/>
                  </p:stCondLst>
                  <p:endCondLst>
                    <p:cond evt="onStopAudio" delay="0">
                      <p:tgtEl>
                        <p:sldTgt/>
                      </p:tgtEl>
                    </p:cond>
                  </p:endCondLst>
                </p:cTn>
                <p:tgtEl>
                  <p:spTgt spid="5"/>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33"/>
        <p:cNvGrpSpPr/>
        <p:nvPr/>
      </p:nvGrpSpPr>
      <p:grpSpPr>
        <a:xfrm>
          <a:off x="0" y="0"/>
          <a:ext cx="0" cy="0"/>
          <a:chOff x="0" y="0"/>
          <a:chExt cx="0" cy="0"/>
        </a:xfrm>
      </p:grpSpPr>
      <p:sp>
        <p:nvSpPr>
          <p:cNvPr id="234" name="Google Shape;234;p20"/>
          <p:cNvSpPr txBox="1"/>
          <p:nvPr/>
        </p:nvSpPr>
        <p:spPr>
          <a:xfrm>
            <a:off x="410691" y="578863"/>
            <a:ext cx="2192215" cy="1591965"/>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ES" sz="3200" b="1" dirty="0">
                <a:solidFill>
                  <a:schemeClr val="lt1"/>
                </a:solidFill>
                <a:latin typeface="Amatic SC"/>
                <a:ea typeface="Amatic SC"/>
                <a:cs typeface="Amatic SC"/>
                <a:sym typeface="Amatic SC"/>
              </a:rPr>
              <a:t>REQUERIMIENTOS FUNCIONALES</a:t>
            </a:r>
            <a:endParaRPr sz="3200" b="1" dirty="0">
              <a:solidFill>
                <a:schemeClr val="lt1"/>
              </a:solidFill>
              <a:latin typeface="Amatic SC"/>
              <a:ea typeface="Amatic SC"/>
              <a:cs typeface="Amatic SC"/>
              <a:sym typeface="Amatic SC"/>
            </a:endParaRPr>
          </a:p>
        </p:txBody>
      </p:sp>
      <p:sp>
        <p:nvSpPr>
          <p:cNvPr id="2" name="Google Shape;166;p17">
            <a:extLst>
              <a:ext uri="{FF2B5EF4-FFF2-40B4-BE49-F238E27FC236}">
                <a16:creationId xmlns:a16="http://schemas.microsoft.com/office/drawing/2014/main" id="{4FCE3D12-DB00-F74E-9EFA-9EA2539CECD5}"/>
              </a:ext>
            </a:extLst>
          </p:cNvPr>
          <p:cNvSpPr txBox="1"/>
          <p:nvPr/>
        </p:nvSpPr>
        <p:spPr>
          <a:xfrm>
            <a:off x="2983524" y="64259"/>
            <a:ext cx="4122104" cy="707856"/>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419" sz="3400" dirty="0">
                <a:solidFill>
                  <a:schemeClr val="lt1"/>
                </a:solidFill>
                <a:latin typeface="Englebert"/>
                <a:ea typeface="Englebert"/>
                <a:cs typeface="Englebert"/>
                <a:sym typeface="Englebert"/>
              </a:rPr>
              <a:t>PLAN DE TRABAJO</a:t>
            </a:r>
            <a:endParaRPr sz="3400" dirty="0">
              <a:solidFill>
                <a:schemeClr val="lt1"/>
              </a:solidFill>
              <a:latin typeface="Englebert"/>
              <a:ea typeface="Englebert"/>
              <a:cs typeface="Englebert"/>
              <a:sym typeface="Englebert"/>
            </a:endParaRPr>
          </a:p>
        </p:txBody>
      </p:sp>
      <p:graphicFrame>
        <p:nvGraphicFramePr>
          <p:cNvPr id="8" name="Tabla 7">
            <a:extLst>
              <a:ext uri="{FF2B5EF4-FFF2-40B4-BE49-F238E27FC236}">
                <a16:creationId xmlns:a16="http://schemas.microsoft.com/office/drawing/2014/main" id="{401C6904-6DF7-ECE8-43EF-F1BDE69854F9}"/>
              </a:ext>
            </a:extLst>
          </p:cNvPr>
          <p:cNvGraphicFramePr>
            <a:graphicFrameLocks noGrp="1"/>
          </p:cNvGraphicFramePr>
          <p:nvPr>
            <p:extLst>
              <p:ext uri="{D42A27DB-BD31-4B8C-83A1-F6EECF244321}">
                <p14:modId xmlns:p14="http://schemas.microsoft.com/office/powerpoint/2010/main" val="2818025367"/>
              </p:ext>
            </p:extLst>
          </p:nvPr>
        </p:nvGraphicFramePr>
        <p:xfrm>
          <a:off x="3167441" y="979785"/>
          <a:ext cx="5695207" cy="3911887"/>
        </p:xfrm>
        <a:graphic>
          <a:graphicData uri="http://schemas.openxmlformats.org/drawingml/2006/table">
            <a:tbl>
              <a:tblPr firstRow="1" firstCol="1" lastRow="1" lastCol="1" bandRow="1" bandCol="1">
                <a:tableStyleId>{21E4AEA4-8DFA-4A89-87EB-49C32662AFE0}</a:tableStyleId>
              </a:tblPr>
              <a:tblGrid>
                <a:gridCol w="1127870">
                  <a:extLst>
                    <a:ext uri="{9D8B030D-6E8A-4147-A177-3AD203B41FA5}">
                      <a16:colId xmlns:a16="http://schemas.microsoft.com/office/drawing/2014/main" val="474012218"/>
                    </a:ext>
                  </a:extLst>
                </a:gridCol>
                <a:gridCol w="553295">
                  <a:extLst>
                    <a:ext uri="{9D8B030D-6E8A-4147-A177-3AD203B41FA5}">
                      <a16:colId xmlns:a16="http://schemas.microsoft.com/office/drawing/2014/main" val="1214663663"/>
                    </a:ext>
                  </a:extLst>
                </a:gridCol>
                <a:gridCol w="4014042">
                  <a:extLst>
                    <a:ext uri="{9D8B030D-6E8A-4147-A177-3AD203B41FA5}">
                      <a16:colId xmlns:a16="http://schemas.microsoft.com/office/drawing/2014/main" val="3982695999"/>
                    </a:ext>
                  </a:extLst>
                </a:gridCol>
              </a:tblGrid>
              <a:tr h="428961">
                <a:tc gridSpan="3">
                  <a:txBody>
                    <a:bodyPr/>
                    <a:lstStyle/>
                    <a:p>
                      <a:pPr marL="484505" algn="ctr">
                        <a:lnSpc>
                          <a:spcPts val="1055"/>
                        </a:lnSpc>
                      </a:pPr>
                      <a:endParaRPr lang="es-ES" sz="1200" dirty="0">
                        <a:effectLst/>
                      </a:endParaRPr>
                    </a:p>
                    <a:p>
                      <a:pPr marL="484505" algn="ctr">
                        <a:lnSpc>
                          <a:spcPts val="1055"/>
                        </a:lnSpc>
                      </a:pPr>
                      <a:r>
                        <a:rPr lang="es-ES" sz="1400" dirty="0">
                          <a:effectLst/>
                        </a:rPr>
                        <a:t>REQUERIMIENTOS</a:t>
                      </a:r>
                      <a:r>
                        <a:rPr lang="es-ES" sz="1400" spc="-25" dirty="0">
                          <a:effectLst/>
                        </a:rPr>
                        <a:t> </a:t>
                      </a:r>
                      <a:r>
                        <a:rPr lang="es-ES" sz="1400" dirty="0">
                          <a:effectLst/>
                        </a:rPr>
                        <a:t>FUNCIONALES</a:t>
                      </a:r>
                    </a:p>
                    <a:p>
                      <a:pPr marL="484505" algn="ctr">
                        <a:lnSpc>
                          <a:spcPts val="1055"/>
                        </a:lnSpc>
                      </a:pPr>
                      <a:endParaRPr lang="es-CO"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hMerge="1">
                  <a:txBody>
                    <a:bodyPr/>
                    <a:lstStyle/>
                    <a:p>
                      <a:endParaRPr lang="es-CO"/>
                    </a:p>
                  </a:txBody>
                  <a:tcPr/>
                </a:tc>
                <a:tc hMerge="1">
                  <a:txBody>
                    <a:bodyPr/>
                    <a:lstStyle/>
                    <a:p>
                      <a:endParaRPr lang="es-CO"/>
                    </a:p>
                  </a:txBody>
                  <a:tcPr/>
                </a:tc>
                <a:extLst>
                  <a:ext uri="{0D108BD9-81ED-4DB2-BD59-A6C34878D82A}">
                    <a16:rowId xmlns:a16="http://schemas.microsoft.com/office/drawing/2014/main" val="3890677038"/>
                  </a:ext>
                </a:extLst>
              </a:tr>
              <a:tr h="206922">
                <a:tc>
                  <a:txBody>
                    <a:bodyPr/>
                    <a:lstStyle/>
                    <a:p>
                      <a:pPr marL="53340" marR="49530" algn="ctr">
                        <a:lnSpc>
                          <a:spcPts val="1050"/>
                        </a:lnSpc>
                        <a:spcAft>
                          <a:spcPts val="0"/>
                        </a:spcAft>
                      </a:pPr>
                      <a:endParaRPr lang="es-ES" sz="1200" dirty="0">
                        <a:effectLst/>
                      </a:endParaRPr>
                    </a:p>
                    <a:p>
                      <a:pPr marL="53340" marR="49530" algn="ctr">
                        <a:lnSpc>
                          <a:spcPts val="1050"/>
                        </a:lnSpc>
                        <a:spcAft>
                          <a:spcPts val="0"/>
                        </a:spcAft>
                      </a:pPr>
                      <a:r>
                        <a:rPr lang="es-ES" sz="1200" dirty="0">
                          <a:effectLst/>
                        </a:rPr>
                        <a:t>Admin</a:t>
                      </a:r>
                      <a:endParaRPr lang="es-CO"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83185" algn="ctr">
                        <a:lnSpc>
                          <a:spcPts val="1050"/>
                        </a:lnSpc>
                      </a:pPr>
                      <a:r>
                        <a:rPr lang="es-ES" sz="1200" dirty="0">
                          <a:effectLst/>
                        </a:rPr>
                        <a:t>1.</a:t>
                      </a:r>
                      <a:endParaRPr lang="es-CO"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43180" algn="ctr">
                        <a:lnSpc>
                          <a:spcPts val="1050"/>
                        </a:lnSpc>
                      </a:pPr>
                      <a:endParaRPr lang="es-ES" sz="1200" dirty="0">
                        <a:effectLst/>
                      </a:endParaRPr>
                    </a:p>
                    <a:p>
                      <a:pPr marL="43180" algn="ctr">
                        <a:lnSpc>
                          <a:spcPts val="1050"/>
                        </a:lnSpc>
                      </a:pPr>
                      <a:r>
                        <a:rPr lang="es-ES" sz="1200" dirty="0">
                          <a:effectLst/>
                        </a:rPr>
                        <a:t>Ingresar</a:t>
                      </a:r>
                      <a:r>
                        <a:rPr lang="es-ES" sz="1200" spc="-20" dirty="0">
                          <a:effectLst/>
                        </a:rPr>
                        <a:t> </a:t>
                      </a:r>
                      <a:r>
                        <a:rPr lang="es-ES" sz="1200" dirty="0">
                          <a:effectLst/>
                        </a:rPr>
                        <a:t>registros</a:t>
                      </a:r>
                      <a:endParaRPr lang="es-CO"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2566905125"/>
                  </a:ext>
                </a:extLst>
              </a:tr>
              <a:tr h="206922">
                <a:tc>
                  <a:txBody>
                    <a:bodyPr/>
                    <a:lstStyle/>
                    <a:p>
                      <a:pPr marL="53340" marR="49530" algn="ctr">
                        <a:lnSpc>
                          <a:spcPts val="1050"/>
                        </a:lnSpc>
                        <a:spcAft>
                          <a:spcPts val="0"/>
                        </a:spcAft>
                      </a:pPr>
                      <a:endParaRPr lang="es-ES" sz="1200" dirty="0">
                        <a:effectLst/>
                      </a:endParaRPr>
                    </a:p>
                    <a:p>
                      <a:pPr marL="53340" marR="49530" algn="ctr">
                        <a:lnSpc>
                          <a:spcPts val="1050"/>
                        </a:lnSpc>
                        <a:spcAft>
                          <a:spcPts val="0"/>
                        </a:spcAft>
                      </a:pPr>
                      <a:r>
                        <a:rPr lang="es-ES" sz="1200" dirty="0">
                          <a:effectLst/>
                        </a:rPr>
                        <a:t>Admin</a:t>
                      </a:r>
                      <a:endParaRPr lang="es-CO"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83185" algn="ctr">
                        <a:lnSpc>
                          <a:spcPts val="1050"/>
                        </a:lnSpc>
                      </a:pPr>
                      <a:r>
                        <a:rPr lang="es-ES" sz="1200">
                          <a:effectLst/>
                        </a:rPr>
                        <a:t>2.</a:t>
                      </a:r>
                      <a:endParaRPr lang="es-CO"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43180" algn="ctr">
                        <a:lnSpc>
                          <a:spcPts val="1050"/>
                        </a:lnSpc>
                      </a:pPr>
                      <a:endParaRPr lang="es-ES" sz="1200" dirty="0">
                        <a:effectLst/>
                      </a:endParaRPr>
                    </a:p>
                    <a:p>
                      <a:pPr marL="43180" algn="ctr">
                        <a:lnSpc>
                          <a:spcPts val="1050"/>
                        </a:lnSpc>
                      </a:pPr>
                      <a:r>
                        <a:rPr lang="es-ES" sz="1200" dirty="0">
                          <a:effectLst/>
                        </a:rPr>
                        <a:t>Editar</a:t>
                      </a:r>
                      <a:r>
                        <a:rPr lang="es-ES" sz="1200" spc="-15" dirty="0">
                          <a:effectLst/>
                        </a:rPr>
                        <a:t> </a:t>
                      </a:r>
                      <a:r>
                        <a:rPr lang="es-ES" sz="1200" dirty="0">
                          <a:effectLst/>
                        </a:rPr>
                        <a:t>registros</a:t>
                      </a:r>
                      <a:endParaRPr lang="es-CO"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889895542"/>
                  </a:ext>
                </a:extLst>
              </a:tr>
              <a:tr h="206922">
                <a:tc>
                  <a:txBody>
                    <a:bodyPr/>
                    <a:lstStyle/>
                    <a:p>
                      <a:pPr marL="53340" marR="49530" algn="ctr">
                        <a:lnSpc>
                          <a:spcPts val="1050"/>
                        </a:lnSpc>
                        <a:spcAft>
                          <a:spcPts val="0"/>
                        </a:spcAft>
                      </a:pPr>
                      <a:endParaRPr lang="es-ES" sz="1200" dirty="0">
                        <a:effectLst/>
                      </a:endParaRPr>
                    </a:p>
                    <a:p>
                      <a:pPr marL="53340" marR="49530" algn="ctr">
                        <a:lnSpc>
                          <a:spcPts val="1050"/>
                        </a:lnSpc>
                        <a:spcAft>
                          <a:spcPts val="0"/>
                        </a:spcAft>
                      </a:pPr>
                      <a:r>
                        <a:rPr lang="es-ES" sz="1200" dirty="0">
                          <a:effectLst/>
                        </a:rPr>
                        <a:t>Admin</a:t>
                      </a:r>
                      <a:endParaRPr lang="es-CO"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83185" algn="ctr">
                        <a:lnSpc>
                          <a:spcPts val="1050"/>
                        </a:lnSpc>
                      </a:pPr>
                      <a:r>
                        <a:rPr lang="es-ES" sz="1200">
                          <a:effectLst/>
                        </a:rPr>
                        <a:t>3.</a:t>
                      </a:r>
                      <a:endParaRPr lang="es-CO"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43180" algn="ctr">
                        <a:lnSpc>
                          <a:spcPts val="1050"/>
                        </a:lnSpc>
                      </a:pPr>
                      <a:endParaRPr lang="es-ES" sz="1200" dirty="0">
                        <a:effectLst/>
                      </a:endParaRPr>
                    </a:p>
                    <a:p>
                      <a:pPr marL="43180" algn="ctr">
                        <a:lnSpc>
                          <a:spcPts val="1050"/>
                        </a:lnSpc>
                      </a:pPr>
                      <a:r>
                        <a:rPr lang="es-ES" sz="1200" dirty="0">
                          <a:effectLst/>
                        </a:rPr>
                        <a:t>Eliminar</a:t>
                      </a:r>
                      <a:r>
                        <a:rPr lang="es-ES" sz="1200" spc="-15" dirty="0">
                          <a:effectLst/>
                        </a:rPr>
                        <a:t> </a:t>
                      </a:r>
                      <a:r>
                        <a:rPr lang="es-ES" sz="1200" dirty="0">
                          <a:effectLst/>
                        </a:rPr>
                        <a:t>registros</a:t>
                      </a:r>
                      <a:endParaRPr lang="es-CO"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2318836272"/>
                  </a:ext>
                </a:extLst>
              </a:tr>
              <a:tr h="331762">
                <a:tc>
                  <a:txBody>
                    <a:bodyPr/>
                    <a:lstStyle/>
                    <a:p>
                      <a:pPr marL="43180">
                        <a:lnSpc>
                          <a:spcPts val="1050"/>
                        </a:lnSpc>
                      </a:pPr>
                      <a:r>
                        <a:rPr lang="es-ES" sz="1200">
                          <a:effectLst/>
                        </a:rPr>
                        <a:t> </a:t>
                      </a:r>
                      <a:endParaRPr lang="es-CO"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83185" algn="ctr">
                        <a:lnSpc>
                          <a:spcPts val="1050"/>
                        </a:lnSpc>
                      </a:pPr>
                      <a:r>
                        <a:rPr lang="es-ES" sz="1200">
                          <a:effectLst/>
                        </a:rPr>
                        <a:t>4.</a:t>
                      </a:r>
                      <a:endParaRPr lang="es-CO"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43180" algn="ctr">
                        <a:lnSpc>
                          <a:spcPts val="1050"/>
                        </a:lnSpc>
                      </a:pPr>
                      <a:endParaRPr lang="es-ES" sz="1200" dirty="0">
                        <a:effectLst/>
                      </a:endParaRPr>
                    </a:p>
                    <a:p>
                      <a:pPr marL="43180" algn="ctr">
                        <a:lnSpc>
                          <a:spcPts val="1050"/>
                        </a:lnSpc>
                      </a:pPr>
                      <a:r>
                        <a:rPr lang="es-ES" sz="1200" dirty="0">
                          <a:effectLst/>
                        </a:rPr>
                        <a:t>Exportar</a:t>
                      </a:r>
                      <a:r>
                        <a:rPr lang="es-ES" sz="1200" spc="-10" dirty="0">
                          <a:effectLst/>
                        </a:rPr>
                        <a:t> </a:t>
                      </a:r>
                      <a:r>
                        <a:rPr lang="es-ES" sz="1200" dirty="0">
                          <a:effectLst/>
                        </a:rPr>
                        <a:t>registros</a:t>
                      </a:r>
                      <a:endParaRPr lang="es-CO"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275891127"/>
                  </a:ext>
                </a:extLst>
              </a:tr>
              <a:tr h="426944">
                <a:tc>
                  <a:txBody>
                    <a:bodyPr/>
                    <a:lstStyle/>
                    <a:p>
                      <a:pPr marL="43180">
                        <a:lnSpc>
                          <a:spcPts val="1050"/>
                        </a:lnSpc>
                      </a:pPr>
                      <a:r>
                        <a:rPr lang="es-ES" sz="1200">
                          <a:effectLst/>
                        </a:rPr>
                        <a:t> </a:t>
                      </a:r>
                      <a:endParaRPr lang="es-CO"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83185" algn="ctr">
                        <a:lnSpc>
                          <a:spcPts val="1050"/>
                        </a:lnSpc>
                        <a:spcBef>
                          <a:spcPts val="540"/>
                        </a:spcBef>
                        <a:spcAft>
                          <a:spcPts val="0"/>
                        </a:spcAft>
                      </a:pPr>
                      <a:r>
                        <a:rPr lang="es-ES" sz="1200">
                          <a:effectLst/>
                        </a:rPr>
                        <a:t>5.</a:t>
                      </a:r>
                      <a:endParaRPr lang="es-CO"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43180" algn="ctr">
                        <a:lnSpc>
                          <a:spcPts val="1115"/>
                        </a:lnSpc>
                      </a:pPr>
                      <a:endParaRPr lang="es-ES" sz="1200" dirty="0">
                        <a:effectLst/>
                      </a:endParaRPr>
                    </a:p>
                    <a:p>
                      <a:pPr marL="43180" algn="ctr">
                        <a:lnSpc>
                          <a:spcPts val="1115"/>
                        </a:lnSpc>
                      </a:pPr>
                      <a:r>
                        <a:rPr lang="es-ES" sz="1200" dirty="0">
                          <a:effectLst/>
                        </a:rPr>
                        <a:t>Acceso</a:t>
                      </a:r>
                      <a:r>
                        <a:rPr lang="es-ES" sz="1200" spc="-10" dirty="0">
                          <a:effectLst/>
                        </a:rPr>
                        <a:t> </a:t>
                      </a:r>
                      <a:r>
                        <a:rPr lang="es-ES" sz="1200" dirty="0">
                          <a:effectLst/>
                        </a:rPr>
                        <a:t>a</a:t>
                      </a:r>
                      <a:r>
                        <a:rPr lang="es-ES" sz="1200" spc="-10" dirty="0">
                          <a:effectLst/>
                        </a:rPr>
                        <a:t> </a:t>
                      </a:r>
                      <a:r>
                        <a:rPr lang="es-ES" sz="1200" dirty="0">
                          <a:effectLst/>
                        </a:rPr>
                        <a:t>la</a:t>
                      </a:r>
                      <a:r>
                        <a:rPr lang="es-ES" sz="1200" spc="-10" dirty="0">
                          <a:effectLst/>
                        </a:rPr>
                        <a:t> </a:t>
                      </a:r>
                      <a:r>
                        <a:rPr lang="es-ES" sz="1200" dirty="0">
                          <a:effectLst/>
                        </a:rPr>
                        <a:t>APP por</a:t>
                      </a:r>
                      <a:r>
                        <a:rPr lang="es-ES" sz="1200" spc="-10" dirty="0">
                          <a:effectLst/>
                        </a:rPr>
                        <a:t> </a:t>
                      </a:r>
                      <a:r>
                        <a:rPr lang="es-ES" sz="1200" dirty="0">
                          <a:effectLst/>
                        </a:rPr>
                        <a:t>usuario</a:t>
                      </a:r>
                      <a:r>
                        <a:rPr lang="es-ES" sz="1200" spc="-5" dirty="0">
                          <a:effectLst/>
                        </a:rPr>
                        <a:t> </a:t>
                      </a:r>
                      <a:r>
                        <a:rPr lang="es-ES" sz="1200" dirty="0">
                          <a:effectLst/>
                        </a:rPr>
                        <a:t>y</a:t>
                      </a:r>
                      <a:endParaRPr lang="es-CO" sz="1200" dirty="0">
                        <a:effectLst/>
                      </a:endParaRPr>
                    </a:p>
                    <a:p>
                      <a:pPr marL="43180" algn="ctr">
                        <a:lnSpc>
                          <a:spcPts val="1085"/>
                        </a:lnSpc>
                      </a:pPr>
                      <a:r>
                        <a:rPr lang="es-ES" sz="1200" dirty="0">
                          <a:effectLst/>
                        </a:rPr>
                        <a:t>Contraseña</a:t>
                      </a:r>
                      <a:endParaRPr lang="es-CO"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925482120"/>
                  </a:ext>
                </a:extLst>
              </a:tr>
              <a:tr h="206922">
                <a:tc>
                  <a:txBody>
                    <a:bodyPr/>
                    <a:lstStyle/>
                    <a:p>
                      <a:pPr marL="43180">
                        <a:lnSpc>
                          <a:spcPts val="1050"/>
                        </a:lnSpc>
                      </a:pPr>
                      <a:r>
                        <a:rPr lang="es-ES" sz="1200">
                          <a:effectLst/>
                        </a:rPr>
                        <a:t> </a:t>
                      </a:r>
                      <a:endParaRPr lang="es-CO"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83185" algn="ctr">
                        <a:lnSpc>
                          <a:spcPts val="1050"/>
                        </a:lnSpc>
                      </a:pPr>
                      <a:r>
                        <a:rPr lang="es-ES" sz="1200" dirty="0">
                          <a:effectLst/>
                        </a:rPr>
                        <a:t>6.</a:t>
                      </a:r>
                      <a:endParaRPr lang="es-CO"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43180" algn="ctr">
                        <a:lnSpc>
                          <a:spcPts val="1050"/>
                        </a:lnSpc>
                      </a:pPr>
                      <a:endParaRPr lang="es-ES" sz="1200" dirty="0">
                        <a:effectLst/>
                      </a:endParaRPr>
                    </a:p>
                    <a:p>
                      <a:pPr marL="43180" algn="ctr">
                        <a:lnSpc>
                          <a:spcPts val="1050"/>
                        </a:lnSpc>
                      </a:pPr>
                      <a:r>
                        <a:rPr lang="es-ES" sz="1200" dirty="0">
                          <a:effectLst/>
                        </a:rPr>
                        <a:t>Usuario</a:t>
                      </a:r>
                      <a:r>
                        <a:rPr lang="es-ES" sz="1200" spc="-10" dirty="0">
                          <a:effectLst/>
                        </a:rPr>
                        <a:t> </a:t>
                      </a:r>
                      <a:r>
                        <a:rPr lang="es-ES" sz="1200" dirty="0">
                          <a:effectLst/>
                        </a:rPr>
                        <a:t>Rol -</a:t>
                      </a:r>
                      <a:r>
                        <a:rPr lang="es-ES" sz="1200" spc="-5" dirty="0">
                          <a:effectLst/>
                        </a:rPr>
                        <a:t> </a:t>
                      </a:r>
                      <a:r>
                        <a:rPr lang="es-ES" sz="1200" dirty="0">
                          <a:effectLst/>
                        </a:rPr>
                        <a:t>Administrador</a:t>
                      </a:r>
                      <a:endParaRPr lang="es-CO"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2748044997"/>
                  </a:ext>
                </a:extLst>
              </a:tr>
              <a:tr h="206922">
                <a:tc>
                  <a:txBody>
                    <a:bodyPr/>
                    <a:lstStyle/>
                    <a:p>
                      <a:pPr marL="43180">
                        <a:lnSpc>
                          <a:spcPts val="1050"/>
                        </a:lnSpc>
                      </a:pPr>
                      <a:r>
                        <a:rPr lang="es-ES" sz="1200">
                          <a:effectLst/>
                        </a:rPr>
                        <a:t> </a:t>
                      </a:r>
                      <a:endParaRPr lang="es-CO"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83185" algn="ctr">
                        <a:lnSpc>
                          <a:spcPts val="1050"/>
                        </a:lnSpc>
                      </a:pPr>
                      <a:r>
                        <a:rPr lang="es-ES" sz="1200">
                          <a:effectLst/>
                        </a:rPr>
                        <a:t>7.</a:t>
                      </a:r>
                      <a:endParaRPr lang="es-CO"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43180" algn="ctr">
                        <a:lnSpc>
                          <a:spcPts val="1050"/>
                        </a:lnSpc>
                      </a:pPr>
                      <a:endParaRPr lang="es-ES" sz="1200" dirty="0">
                        <a:effectLst/>
                      </a:endParaRPr>
                    </a:p>
                    <a:p>
                      <a:pPr marL="43180" algn="ctr">
                        <a:lnSpc>
                          <a:spcPts val="1050"/>
                        </a:lnSpc>
                      </a:pPr>
                      <a:r>
                        <a:rPr lang="es-ES" sz="1200" dirty="0">
                          <a:effectLst/>
                        </a:rPr>
                        <a:t>Usuario</a:t>
                      </a:r>
                      <a:r>
                        <a:rPr lang="es-ES" sz="1200" spc="-5" dirty="0">
                          <a:effectLst/>
                        </a:rPr>
                        <a:t> </a:t>
                      </a:r>
                      <a:r>
                        <a:rPr lang="es-ES" sz="1200" dirty="0">
                          <a:effectLst/>
                        </a:rPr>
                        <a:t>Rol</a:t>
                      </a:r>
                      <a:r>
                        <a:rPr lang="es-ES" sz="1200" spc="10" dirty="0">
                          <a:effectLst/>
                        </a:rPr>
                        <a:t> </a:t>
                      </a:r>
                      <a:r>
                        <a:rPr lang="es-ES" sz="1200" dirty="0">
                          <a:effectLst/>
                        </a:rPr>
                        <a:t>-</a:t>
                      </a:r>
                      <a:r>
                        <a:rPr lang="es-ES" sz="1200" spc="-20" dirty="0">
                          <a:effectLst/>
                        </a:rPr>
                        <a:t> </a:t>
                      </a:r>
                      <a:r>
                        <a:rPr lang="es-ES" sz="1200" dirty="0">
                          <a:effectLst/>
                        </a:rPr>
                        <a:t>FAN</a:t>
                      </a:r>
                      <a:endParaRPr lang="es-CO"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410868294"/>
                  </a:ext>
                </a:extLst>
              </a:tr>
              <a:tr h="426944">
                <a:tc>
                  <a:txBody>
                    <a:bodyPr/>
                    <a:lstStyle/>
                    <a:p>
                      <a:pPr marL="43180">
                        <a:lnSpc>
                          <a:spcPts val="1050"/>
                        </a:lnSpc>
                      </a:pPr>
                      <a:r>
                        <a:rPr lang="es-ES" sz="1200">
                          <a:effectLst/>
                        </a:rPr>
                        <a:t> </a:t>
                      </a:r>
                      <a:endParaRPr lang="es-CO"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100330" algn="ctr">
                        <a:lnSpc>
                          <a:spcPts val="1050"/>
                        </a:lnSpc>
                        <a:spcBef>
                          <a:spcPts val="540"/>
                        </a:spcBef>
                        <a:spcAft>
                          <a:spcPts val="0"/>
                        </a:spcAft>
                      </a:pPr>
                      <a:r>
                        <a:rPr lang="es-ES" sz="1200">
                          <a:effectLst/>
                        </a:rPr>
                        <a:t>8</a:t>
                      </a:r>
                      <a:endParaRPr lang="es-CO"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43180" algn="ctr">
                        <a:lnSpc>
                          <a:spcPts val="1115"/>
                        </a:lnSpc>
                      </a:pPr>
                      <a:endParaRPr lang="es-ES" sz="1200" dirty="0">
                        <a:effectLst/>
                      </a:endParaRPr>
                    </a:p>
                    <a:p>
                      <a:pPr marL="43180" algn="ctr">
                        <a:lnSpc>
                          <a:spcPts val="1115"/>
                        </a:lnSpc>
                      </a:pPr>
                      <a:r>
                        <a:rPr lang="es-ES" sz="1200" dirty="0">
                          <a:effectLst/>
                        </a:rPr>
                        <a:t>Usuario</a:t>
                      </a:r>
                      <a:r>
                        <a:rPr lang="es-ES" sz="1200" spc="-10" dirty="0">
                          <a:effectLst/>
                        </a:rPr>
                        <a:t> </a:t>
                      </a:r>
                      <a:r>
                        <a:rPr lang="es-ES" sz="1200" dirty="0">
                          <a:effectLst/>
                        </a:rPr>
                        <a:t>Rol</a:t>
                      </a:r>
                      <a:r>
                        <a:rPr lang="es-ES" sz="1200" spc="10" dirty="0">
                          <a:effectLst/>
                        </a:rPr>
                        <a:t> </a:t>
                      </a:r>
                      <a:r>
                        <a:rPr lang="es-ES" sz="1200" dirty="0">
                          <a:effectLst/>
                        </a:rPr>
                        <a:t>-</a:t>
                      </a:r>
                      <a:r>
                        <a:rPr lang="es-ES" sz="1200" spc="-20" dirty="0">
                          <a:effectLst/>
                        </a:rPr>
                        <a:t> </a:t>
                      </a:r>
                      <a:r>
                        <a:rPr lang="es-ES" sz="1200" dirty="0">
                          <a:effectLst/>
                        </a:rPr>
                        <a:t>Invitado</a:t>
                      </a:r>
                      <a:r>
                        <a:rPr lang="es-ES" sz="1200" spc="-10" dirty="0">
                          <a:effectLst/>
                        </a:rPr>
                        <a:t> </a:t>
                      </a:r>
                      <a:r>
                        <a:rPr lang="es-ES" sz="1200" dirty="0">
                          <a:effectLst/>
                        </a:rPr>
                        <a:t>(Acceso</a:t>
                      </a:r>
                      <a:endParaRPr lang="es-CO" sz="1200" dirty="0">
                        <a:effectLst/>
                      </a:endParaRPr>
                    </a:p>
                    <a:p>
                      <a:pPr marL="43180" algn="ctr">
                        <a:lnSpc>
                          <a:spcPts val="1085"/>
                        </a:lnSpc>
                      </a:pPr>
                      <a:r>
                        <a:rPr lang="es-ES" sz="1200" dirty="0">
                          <a:effectLst/>
                        </a:rPr>
                        <a:t>Limitado)</a:t>
                      </a:r>
                      <a:endParaRPr lang="es-CO"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3079386134"/>
                  </a:ext>
                </a:extLst>
              </a:tr>
              <a:tr h="426944">
                <a:tc>
                  <a:txBody>
                    <a:bodyPr/>
                    <a:lstStyle/>
                    <a:p>
                      <a:pPr marL="43180">
                        <a:lnSpc>
                          <a:spcPts val="1050"/>
                        </a:lnSpc>
                      </a:pPr>
                      <a:r>
                        <a:rPr lang="es-ES" sz="1200">
                          <a:effectLst/>
                        </a:rPr>
                        <a:t> </a:t>
                      </a:r>
                      <a:endParaRPr lang="es-CO"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100330" algn="ctr">
                        <a:lnSpc>
                          <a:spcPts val="1050"/>
                        </a:lnSpc>
                        <a:spcBef>
                          <a:spcPts val="540"/>
                        </a:spcBef>
                        <a:spcAft>
                          <a:spcPts val="0"/>
                        </a:spcAft>
                      </a:pPr>
                      <a:r>
                        <a:rPr lang="es-ES" sz="1200">
                          <a:effectLst/>
                        </a:rPr>
                        <a:t>9</a:t>
                      </a:r>
                      <a:endParaRPr lang="es-CO"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43180" algn="ctr">
                        <a:lnSpc>
                          <a:spcPts val="1115"/>
                        </a:lnSpc>
                      </a:pPr>
                      <a:endParaRPr lang="es-ES" sz="1200" dirty="0">
                        <a:effectLst/>
                      </a:endParaRPr>
                    </a:p>
                    <a:p>
                      <a:pPr marL="43180" algn="ctr">
                        <a:lnSpc>
                          <a:spcPts val="1115"/>
                        </a:lnSpc>
                      </a:pPr>
                      <a:r>
                        <a:rPr lang="es-ES" sz="1200" dirty="0">
                          <a:effectLst/>
                        </a:rPr>
                        <a:t>Componente</a:t>
                      </a:r>
                      <a:r>
                        <a:rPr lang="es-ES" sz="1200" spc="-10" dirty="0">
                          <a:effectLst/>
                        </a:rPr>
                        <a:t> </a:t>
                      </a:r>
                      <a:r>
                        <a:rPr lang="es-ES" sz="1200" dirty="0">
                          <a:effectLst/>
                        </a:rPr>
                        <a:t>Grafico</a:t>
                      </a:r>
                      <a:r>
                        <a:rPr lang="es-ES" sz="1200" spc="5" dirty="0">
                          <a:effectLst/>
                        </a:rPr>
                        <a:t> </a:t>
                      </a:r>
                      <a:r>
                        <a:rPr lang="es-ES" sz="1200" dirty="0">
                          <a:effectLst/>
                        </a:rPr>
                        <a:t>-</a:t>
                      </a:r>
                      <a:r>
                        <a:rPr lang="es-ES" sz="1200" spc="230" dirty="0">
                          <a:effectLst/>
                        </a:rPr>
                        <a:t> </a:t>
                      </a:r>
                      <a:r>
                        <a:rPr lang="es-ES" sz="1200" dirty="0">
                          <a:effectLst/>
                        </a:rPr>
                        <a:t>Pantallas</a:t>
                      </a:r>
                      <a:endParaRPr lang="es-CO" sz="1200" dirty="0">
                        <a:effectLst/>
                      </a:endParaRPr>
                    </a:p>
                    <a:p>
                      <a:pPr marL="43180" algn="ctr">
                        <a:lnSpc>
                          <a:spcPts val="1075"/>
                        </a:lnSpc>
                      </a:pPr>
                      <a:r>
                        <a:rPr lang="es-ES" sz="1200" dirty="0">
                          <a:effectLst/>
                        </a:rPr>
                        <a:t>de</a:t>
                      </a:r>
                      <a:r>
                        <a:rPr lang="es-ES" sz="1200" spc="-20" dirty="0">
                          <a:effectLst/>
                        </a:rPr>
                        <a:t> </a:t>
                      </a:r>
                      <a:r>
                        <a:rPr lang="es-ES" sz="1200" dirty="0">
                          <a:effectLst/>
                        </a:rPr>
                        <a:t>Funcionamiento</a:t>
                      </a:r>
                      <a:endParaRPr lang="es-CO"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1958184515"/>
                  </a:ext>
                </a:extLst>
              </a:tr>
              <a:tr h="426944">
                <a:tc>
                  <a:txBody>
                    <a:bodyPr/>
                    <a:lstStyle/>
                    <a:p>
                      <a:pPr marL="53340" marR="52705" algn="ctr">
                        <a:lnSpc>
                          <a:spcPts val="1085"/>
                        </a:lnSpc>
                        <a:spcBef>
                          <a:spcPts val="410"/>
                        </a:spcBef>
                        <a:spcAft>
                          <a:spcPts val="0"/>
                        </a:spcAft>
                      </a:pPr>
                      <a:endParaRPr lang="es-ES" sz="1200" dirty="0">
                        <a:effectLst/>
                      </a:endParaRPr>
                    </a:p>
                    <a:p>
                      <a:pPr marL="53340" marR="52705" algn="ctr">
                        <a:lnSpc>
                          <a:spcPts val="1085"/>
                        </a:lnSpc>
                        <a:spcBef>
                          <a:spcPts val="410"/>
                        </a:spcBef>
                        <a:spcAft>
                          <a:spcPts val="0"/>
                        </a:spcAft>
                      </a:pPr>
                      <a:r>
                        <a:rPr lang="es-ES" sz="1200" dirty="0">
                          <a:effectLst/>
                        </a:rPr>
                        <a:t>FAN</a:t>
                      </a:r>
                      <a:r>
                        <a:rPr lang="es-ES" sz="1200" spc="-10" dirty="0">
                          <a:effectLst/>
                        </a:rPr>
                        <a:t> </a:t>
                      </a:r>
                      <a:r>
                        <a:rPr lang="es-ES" sz="1200" dirty="0">
                          <a:effectLst/>
                        </a:rPr>
                        <a:t>&amp;</a:t>
                      </a:r>
                      <a:r>
                        <a:rPr lang="es-ES" sz="1200" spc="-20" dirty="0">
                          <a:effectLst/>
                        </a:rPr>
                        <a:t> </a:t>
                      </a:r>
                      <a:r>
                        <a:rPr lang="es-ES" sz="1200" dirty="0">
                          <a:effectLst/>
                        </a:rPr>
                        <a:t>Invitado</a:t>
                      </a:r>
                      <a:endParaRPr lang="es-CO"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7945" algn="ctr">
                        <a:lnSpc>
                          <a:spcPts val="1050"/>
                        </a:lnSpc>
                        <a:spcBef>
                          <a:spcPts val="190"/>
                        </a:spcBef>
                        <a:spcAft>
                          <a:spcPts val="0"/>
                        </a:spcAft>
                      </a:pPr>
                      <a:endParaRPr lang="es-ES" sz="1200" dirty="0">
                        <a:effectLst/>
                      </a:endParaRPr>
                    </a:p>
                    <a:p>
                      <a:pPr marL="67945" algn="ctr">
                        <a:lnSpc>
                          <a:spcPts val="1050"/>
                        </a:lnSpc>
                        <a:spcBef>
                          <a:spcPts val="190"/>
                        </a:spcBef>
                        <a:spcAft>
                          <a:spcPts val="0"/>
                        </a:spcAft>
                      </a:pPr>
                      <a:r>
                        <a:rPr lang="es-ES" sz="1200" dirty="0">
                          <a:effectLst/>
                        </a:rPr>
                        <a:t>10</a:t>
                      </a:r>
                      <a:endParaRPr lang="es-CO"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43180" algn="ctr">
                        <a:lnSpc>
                          <a:spcPts val="1085"/>
                        </a:lnSpc>
                        <a:spcBef>
                          <a:spcPts val="410"/>
                        </a:spcBef>
                      </a:pPr>
                      <a:endParaRPr lang="es-ES" sz="1200" dirty="0">
                        <a:effectLst/>
                      </a:endParaRPr>
                    </a:p>
                    <a:p>
                      <a:pPr marL="43180" algn="ctr">
                        <a:lnSpc>
                          <a:spcPts val="1085"/>
                        </a:lnSpc>
                        <a:spcBef>
                          <a:spcPts val="410"/>
                        </a:spcBef>
                      </a:pPr>
                      <a:r>
                        <a:rPr lang="es-ES" sz="1200" dirty="0">
                          <a:effectLst/>
                        </a:rPr>
                        <a:t>Consultar</a:t>
                      </a:r>
                      <a:r>
                        <a:rPr lang="es-ES" sz="1200" spc="230" dirty="0">
                          <a:effectLst/>
                        </a:rPr>
                        <a:t> </a:t>
                      </a:r>
                      <a:r>
                        <a:rPr lang="es-ES" sz="1200" dirty="0">
                          <a:effectLst/>
                        </a:rPr>
                        <a:t>Registros</a:t>
                      </a:r>
                      <a:endParaRPr lang="es-CO"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174933592"/>
                  </a:ext>
                </a:extLst>
              </a:tr>
            </a:tbl>
          </a:graphicData>
        </a:graphic>
      </p:graphicFrame>
      <p:pic>
        <p:nvPicPr>
          <p:cNvPr id="10" name="Imagen 9" descr="Un niño con la boca abierta&#10;&#10;Descripción generada automáticamente con confianza media">
            <a:extLst>
              <a:ext uri="{FF2B5EF4-FFF2-40B4-BE49-F238E27FC236}">
                <a16:creationId xmlns:a16="http://schemas.microsoft.com/office/drawing/2014/main" id="{F38BE6D2-9BC5-E066-EA6B-D066628E3B85}"/>
              </a:ext>
            </a:extLst>
          </p:cNvPr>
          <p:cNvPicPr>
            <a:picLocks noChangeAspect="1"/>
          </p:cNvPicPr>
          <p:nvPr/>
        </p:nvPicPr>
        <p:blipFill>
          <a:blip r:embed="rId5"/>
          <a:stretch>
            <a:fillRect/>
          </a:stretch>
        </p:blipFill>
        <p:spPr>
          <a:xfrm>
            <a:off x="152783" y="1856605"/>
            <a:ext cx="2708032" cy="2708032"/>
          </a:xfrm>
          <a:prstGeom prst="rect">
            <a:avLst/>
          </a:prstGeom>
        </p:spPr>
      </p:pic>
      <p:pic>
        <p:nvPicPr>
          <p:cNvPr id="3" name="Sonido grabado">
            <a:hlinkClick r:id="" action="ppaction://media"/>
            <a:extLst>
              <a:ext uri="{FF2B5EF4-FFF2-40B4-BE49-F238E27FC236}">
                <a16:creationId xmlns:a16="http://schemas.microsoft.com/office/drawing/2014/main" id="{CA4B4D49-1674-A5D9-279E-F3493EF540F0}"/>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839200" y="4838700"/>
            <a:ext cx="304800" cy="304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619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p:cTn id="7" fill="hold" display="0">
                  <p:stCondLst>
                    <p:cond delay="indefinite"/>
                  </p:stCondLst>
                  <p:endCondLst>
                    <p:cond evt="onStopAudio" delay="0">
                      <p:tgtEl>
                        <p:sldTgt/>
                      </p:tgtEl>
                    </p:cond>
                  </p:endCondLst>
                </p:cTn>
                <p:tgtEl>
                  <p:spTgt spid="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33"/>
        <p:cNvGrpSpPr/>
        <p:nvPr/>
      </p:nvGrpSpPr>
      <p:grpSpPr>
        <a:xfrm>
          <a:off x="0" y="0"/>
          <a:ext cx="0" cy="0"/>
          <a:chOff x="0" y="0"/>
          <a:chExt cx="0" cy="0"/>
        </a:xfrm>
      </p:grpSpPr>
      <p:sp>
        <p:nvSpPr>
          <p:cNvPr id="234" name="Google Shape;234;p20"/>
          <p:cNvSpPr txBox="1"/>
          <p:nvPr/>
        </p:nvSpPr>
        <p:spPr>
          <a:xfrm>
            <a:off x="750277" y="579595"/>
            <a:ext cx="2016369" cy="1591965"/>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ES" sz="2800" b="1" dirty="0">
                <a:solidFill>
                  <a:schemeClr val="lt1"/>
                </a:solidFill>
                <a:latin typeface="Amatic SC"/>
                <a:ea typeface="Amatic SC"/>
                <a:cs typeface="Amatic SC"/>
                <a:sym typeface="Amatic SC"/>
              </a:rPr>
              <a:t>REQUERIMIENTOS NO FUNCIONALES</a:t>
            </a:r>
            <a:endParaRPr sz="2800" b="1" dirty="0">
              <a:solidFill>
                <a:schemeClr val="lt1"/>
              </a:solidFill>
              <a:latin typeface="Amatic SC"/>
              <a:ea typeface="Amatic SC"/>
              <a:cs typeface="Amatic SC"/>
              <a:sym typeface="Amatic SC"/>
            </a:endParaRPr>
          </a:p>
        </p:txBody>
      </p:sp>
      <p:sp>
        <p:nvSpPr>
          <p:cNvPr id="2" name="Google Shape;166;p17">
            <a:extLst>
              <a:ext uri="{FF2B5EF4-FFF2-40B4-BE49-F238E27FC236}">
                <a16:creationId xmlns:a16="http://schemas.microsoft.com/office/drawing/2014/main" id="{4FCE3D12-DB00-F74E-9EFA-9EA2539CECD5}"/>
              </a:ext>
            </a:extLst>
          </p:cNvPr>
          <p:cNvSpPr txBox="1"/>
          <p:nvPr/>
        </p:nvSpPr>
        <p:spPr>
          <a:xfrm>
            <a:off x="2874363" y="225667"/>
            <a:ext cx="4122104" cy="707856"/>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419" sz="3400" dirty="0">
                <a:solidFill>
                  <a:schemeClr val="lt1"/>
                </a:solidFill>
                <a:latin typeface="Englebert"/>
                <a:ea typeface="Englebert"/>
                <a:cs typeface="Englebert"/>
                <a:sym typeface="Englebert"/>
              </a:rPr>
              <a:t>PLAN DE TRABAJO</a:t>
            </a:r>
            <a:endParaRPr sz="3400" dirty="0">
              <a:solidFill>
                <a:schemeClr val="lt1"/>
              </a:solidFill>
              <a:latin typeface="Englebert"/>
              <a:ea typeface="Englebert"/>
              <a:cs typeface="Englebert"/>
              <a:sym typeface="Englebert"/>
            </a:endParaRPr>
          </a:p>
        </p:txBody>
      </p:sp>
      <p:graphicFrame>
        <p:nvGraphicFramePr>
          <p:cNvPr id="3" name="Tabla 2">
            <a:extLst>
              <a:ext uri="{FF2B5EF4-FFF2-40B4-BE49-F238E27FC236}">
                <a16:creationId xmlns:a16="http://schemas.microsoft.com/office/drawing/2014/main" id="{53C175BA-2C12-BB97-D819-1E13971B8D30}"/>
              </a:ext>
            </a:extLst>
          </p:cNvPr>
          <p:cNvGraphicFramePr>
            <a:graphicFrameLocks noGrp="1"/>
          </p:cNvGraphicFramePr>
          <p:nvPr>
            <p:extLst>
              <p:ext uri="{D42A27DB-BD31-4B8C-83A1-F6EECF244321}">
                <p14:modId xmlns:p14="http://schemas.microsoft.com/office/powerpoint/2010/main" val="2898506568"/>
              </p:ext>
            </p:extLst>
          </p:nvPr>
        </p:nvGraphicFramePr>
        <p:xfrm>
          <a:off x="3387969" y="1192265"/>
          <a:ext cx="5298830" cy="3270739"/>
        </p:xfrm>
        <a:graphic>
          <a:graphicData uri="http://schemas.openxmlformats.org/drawingml/2006/table">
            <a:tbl>
              <a:tblPr firstRow="1" firstCol="1" lastRow="1" lastCol="1" bandRow="1" bandCol="1">
                <a:tableStyleId>{21E4AEA4-8DFA-4A89-87EB-49C32662AFE0}</a:tableStyleId>
              </a:tblPr>
              <a:tblGrid>
                <a:gridCol w="535289">
                  <a:extLst>
                    <a:ext uri="{9D8B030D-6E8A-4147-A177-3AD203B41FA5}">
                      <a16:colId xmlns:a16="http://schemas.microsoft.com/office/drawing/2014/main" val="2884131932"/>
                    </a:ext>
                  </a:extLst>
                </a:gridCol>
                <a:gridCol w="4763541">
                  <a:extLst>
                    <a:ext uri="{9D8B030D-6E8A-4147-A177-3AD203B41FA5}">
                      <a16:colId xmlns:a16="http://schemas.microsoft.com/office/drawing/2014/main" val="2043616851"/>
                    </a:ext>
                  </a:extLst>
                </a:gridCol>
              </a:tblGrid>
              <a:tr h="316046">
                <a:tc>
                  <a:txBody>
                    <a:bodyPr/>
                    <a:lstStyle/>
                    <a:p>
                      <a:pPr marL="123190">
                        <a:lnSpc>
                          <a:spcPts val="1050"/>
                        </a:lnSpc>
                      </a:pPr>
                      <a:endParaRPr lang="es-ES" sz="1400" dirty="0">
                        <a:effectLst/>
                      </a:endParaRPr>
                    </a:p>
                    <a:p>
                      <a:pPr marL="123190">
                        <a:lnSpc>
                          <a:spcPts val="1050"/>
                        </a:lnSpc>
                      </a:pPr>
                      <a:r>
                        <a:rPr lang="es-ES" sz="1400" dirty="0">
                          <a:effectLst/>
                        </a:rPr>
                        <a:t>1</a:t>
                      </a:r>
                      <a:endParaRPr lang="es-CO"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318135">
                        <a:lnSpc>
                          <a:spcPts val="1050"/>
                        </a:lnSpc>
                      </a:pPr>
                      <a:endParaRPr lang="es-ES" sz="1400" dirty="0">
                        <a:effectLst/>
                      </a:endParaRPr>
                    </a:p>
                    <a:p>
                      <a:pPr marL="318135">
                        <a:lnSpc>
                          <a:spcPts val="1050"/>
                        </a:lnSpc>
                      </a:pPr>
                      <a:r>
                        <a:rPr lang="es-ES" sz="1400" dirty="0">
                          <a:effectLst/>
                        </a:rPr>
                        <a:t>INSTALAR</a:t>
                      </a:r>
                      <a:r>
                        <a:rPr lang="es-ES" sz="1400" spc="-15" dirty="0">
                          <a:effectLst/>
                        </a:rPr>
                        <a:t> </a:t>
                      </a:r>
                      <a:r>
                        <a:rPr lang="es-ES" sz="1400" dirty="0">
                          <a:effectLst/>
                        </a:rPr>
                        <a:t>SERVIDOR</a:t>
                      </a:r>
                      <a:r>
                        <a:rPr lang="es-ES" sz="1400" spc="-15" dirty="0">
                          <a:effectLst/>
                        </a:rPr>
                        <a:t> </a:t>
                      </a:r>
                      <a:r>
                        <a:rPr lang="es-ES" sz="1400" dirty="0">
                          <a:effectLst/>
                        </a:rPr>
                        <a:t>(OPCIONAL)</a:t>
                      </a:r>
                      <a:endParaRPr lang="es-CO"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2842869977"/>
                  </a:ext>
                </a:extLst>
              </a:tr>
              <a:tr h="364406">
                <a:tc>
                  <a:txBody>
                    <a:bodyPr/>
                    <a:lstStyle/>
                    <a:p>
                      <a:pPr marL="123190">
                        <a:lnSpc>
                          <a:spcPts val="1050"/>
                        </a:lnSpc>
                      </a:pPr>
                      <a:endParaRPr lang="es-ES" sz="1400" dirty="0">
                        <a:effectLst/>
                      </a:endParaRPr>
                    </a:p>
                    <a:p>
                      <a:pPr marL="123190">
                        <a:lnSpc>
                          <a:spcPts val="1050"/>
                        </a:lnSpc>
                      </a:pPr>
                      <a:r>
                        <a:rPr lang="es-ES" sz="1400" dirty="0">
                          <a:effectLst/>
                        </a:rPr>
                        <a:t>2</a:t>
                      </a:r>
                      <a:endParaRPr lang="es-CO"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43815">
                        <a:lnSpc>
                          <a:spcPts val="1050"/>
                        </a:lnSpc>
                      </a:pPr>
                      <a:endParaRPr lang="es-ES" sz="1400" dirty="0">
                        <a:effectLst/>
                      </a:endParaRPr>
                    </a:p>
                    <a:p>
                      <a:pPr marL="43815">
                        <a:lnSpc>
                          <a:spcPts val="1050"/>
                        </a:lnSpc>
                      </a:pPr>
                      <a:r>
                        <a:rPr lang="es-ES" sz="1400" dirty="0">
                          <a:effectLst/>
                        </a:rPr>
                        <a:t>Ejecutar</a:t>
                      </a:r>
                      <a:r>
                        <a:rPr lang="es-ES" sz="1400" spc="-10" dirty="0">
                          <a:effectLst/>
                        </a:rPr>
                        <a:t> </a:t>
                      </a:r>
                      <a:r>
                        <a:rPr lang="es-ES" sz="1400" dirty="0">
                          <a:effectLst/>
                        </a:rPr>
                        <a:t>en</a:t>
                      </a:r>
                      <a:r>
                        <a:rPr lang="es-ES" sz="1400" spc="-15" dirty="0">
                          <a:effectLst/>
                        </a:rPr>
                        <a:t> </a:t>
                      </a:r>
                      <a:r>
                        <a:rPr lang="es-ES" sz="1400" dirty="0">
                          <a:effectLst/>
                        </a:rPr>
                        <a:t>una</a:t>
                      </a:r>
                      <a:r>
                        <a:rPr lang="es-ES" sz="1400" spc="-15" dirty="0">
                          <a:effectLst/>
                        </a:rPr>
                        <a:t> </a:t>
                      </a:r>
                      <a:r>
                        <a:rPr lang="es-ES" sz="1400" dirty="0">
                          <a:effectLst/>
                        </a:rPr>
                        <a:t>solución</a:t>
                      </a:r>
                      <a:r>
                        <a:rPr lang="es-ES" sz="1400" spc="-15" dirty="0">
                          <a:effectLst/>
                        </a:rPr>
                        <a:t> </a:t>
                      </a:r>
                      <a:r>
                        <a:rPr lang="es-ES" sz="1400" dirty="0">
                          <a:effectLst/>
                        </a:rPr>
                        <a:t>MySQL</a:t>
                      </a:r>
                      <a:r>
                        <a:rPr lang="es-ES" sz="1400" spc="-25" dirty="0">
                          <a:effectLst/>
                        </a:rPr>
                        <a:t> </a:t>
                      </a:r>
                      <a:r>
                        <a:rPr lang="es-ES" sz="1400" dirty="0">
                          <a:effectLst/>
                        </a:rPr>
                        <a:t>(Opcional)</a:t>
                      </a:r>
                      <a:endParaRPr lang="es-CO"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2983939313"/>
                  </a:ext>
                </a:extLst>
              </a:tr>
              <a:tr h="602322">
                <a:tc>
                  <a:txBody>
                    <a:bodyPr/>
                    <a:lstStyle/>
                    <a:p>
                      <a:pPr marL="123190">
                        <a:lnSpc>
                          <a:spcPts val="1050"/>
                        </a:lnSpc>
                        <a:spcBef>
                          <a:spcPts val="550"/>
                        </a:spcBef>
                        <a:spcAft>
                          <a:spcPts val="0"/>
                        </a:spcAft>
                      </a:pPr>
                      <a:endParaRPr lang="es-ES" sz="1400" dirty="0">
                        <a:effectLst/>
                      </a:endParaRPr>
                    </a:p>
                    <a:p>
                      <a:pPr marL="123190">
                        <a:lnSpc>
                          <a:spcPts val="1050"/>
                        </a:lnSpc>
                        <a:spcBef>
                          <a:spcPts val="550"/>
                        </a:spcBef>
                        <a:spcAft>
                          <a:spcPts val="0"/>
                        </a:spcAft>
                      </a:pPr>
                      <a:r>
                        <a:rPr lang="es-ES" sz="1400" dirty="0">
                          <a:effectLst/>
                        </a:rPr>
                        <a:t>3</a:t>
                      </a:r>
                      <a:endParaRPr lang="es-CO"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43815">
                        <a:lnSpc>
                          <a:spcPts val="1120"/>
                        </a:lnSpc>
                      </a:pPr>
                      <a:endParaRPr lang="es-ES" sz="1400" dirty="0">
                        <a:effectLst/>
                      </a:endParaRPr>
                    </a:p>
                    <a:p>
                      <a:pPr marL="43815">
                        <a:lnSpc>
                          <a:spcPts val="1120"/>
                        </a:lnSpc>
                      </a:pPr>
                      <a:r>
                        <a:rPr lang="es-ES" sz="1400" dirty="0">
                          <a:effectLst/>
                        </a:rPr>
                        <a:t>Ejecutar</a:t>
                      </a:r>
                      <a:r>
                        <a:rPr lang="es-ES" sz="1400" spc="-5" dirty="0">
                          <a:effectLst/>
                        </a:rPr>
                        <a:t> </a:t>
                      </a:r>
                      <a:r>
                        <a:rPr lang="es-ES" sz="1400" dirty="0">
                          <a:effectLst/>
                        </a:rPr>
                        <a:t>en</a:t>
                      </a:r>
                      <a:r>
                        <a:rPr lang="es-ES" sz="1400" spc="-15" dirty="0">
                          <a:effectLst/>
                        </a:rPr>
                        <a:t> </a:t>
                      </a:r>
                      <a:r>
                        <a:rPr lang="es-ES" sz="1400" dirty="0">
                          <a:effectLst/>
                        </a:rPr>
                        <a:t>una</a:t>
                      </a:r>
                      <a:r>
                        <a:rPr lang="es-ES" sz="1400" spc="-5" dirty="0">
                          <a:effectLst/>
                        </a:rPr>
                        <a:t> </a:t>
                      </a:r>
                      <a:r>
                        <a:rPr lang="es-ES" sz="1400" dirty="0">
                          <a:effectLst/>
                        </a:rPr>
                        <a:t>solución</a:t>
                      </a:r>
                      <a:r>
                        <a:rPr lang="es-ES" sz="1400" spc="-15" dirty="0">
                          <a:effectLst/>
                        </a:rPr>
                        <a:t> </a:t>
                      </a:r>
                      <a:r>
                        <a:rPr lang="es-ES" sz="1400" dirty="0">
                          <a:effectLst/>
                        </a:rPr>
                        <a:t>SQL</a:t>
                      </a:r>
                      <a:r>
                        <a:rPr lang="es-ES" sz="1400" spc="-15" dirty="0">
                          <a:effectLst/>
                        </a:rPr>
                        <a:t> </a:t>
                      </a:r>
                      <a:r>
                        <a:rPr lang="es-ES" sz="1400" dirty="0">
                          <a:effectLst/>
                        </a:rPr>
                        <a:t>Server</a:t>
                      </a:r>
                      <a:r>
                        <a:rPr lang="es-ES" sz="1400" spc="-5" dirty="0">
                          <a:effectLst/>
                        </a:rPr>
                        <a:t> </a:t>
                      </a:r>
                      <a:r>
                        <a:rPr lang="es-ES" sz="1400" dirty="0">
                          <a:effectLst/>
                        </a:rPr>
                        <a:t>2019 Standart</a:t>
                      </a:r>
                      <a:endParaRPr lang="es-CO" sz="1400" dirty="0">
                        <a:effectLst/>
                      </a:endParaRPr>
                    </a:p>
                    <a:p>
                      <a:pPr marL="43815">
                        <a:lnSpc>
                          <a:spcPts val="1080"/>
                        </a:lnSpc>
                      </a:pPr>
                      <a:r>
                        <a:rPr lang="es-ES" sz="1400" dirty="0">
                          <a:effectLst/>
                        </a:rPr>
                        <a:t>(Opcional)</a:t>
                      </a:r>
                      <a:endParaRPr lang="es-CO"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1566646266"/>
                  </a:ext>
                </a:extLst>
              </a:tr>
              <a:tr h="401676">
                <a:tc>
                  <a:txBody>
                    <a:bodyPr/>
                    <a:lstStyle/>
                    <a:p>
                      <a:pPr marL="123190">
                        <a:lnSpc>
                          <a:spcPts val="1050"/>
                        </a:lnSpc>
                      </a:pPr>
                      <a:endParaRPr lang="es-ES" sz="1400" dirty="0">
                        <a:effectLst/>
                      </a:endParaRPr>
                    </a:p>
                    <a:p>
                      <a:pPr marL="123190">
                        <a:lnSpc>
                          <a:spcPts val="1050"/>
                        </a:lnSpc>
                      </a:pPr>
                      <a:r>
                        <a:rPr lang="es-ES" sz="1400" dirty="0">
                          <a:effectLst/>
                        </a:rPr>
                        <a:t>4</a:t>
                      </a:r>
                      <a:endParaRPr lang="es-CO"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43815">
                        <a:lnSpc>
                          <a:spcPts val="1050"/>
                        </a:lnSpc>
                      </a:pPr>
                      <a:endParaRPr lang="es-ES" sz="1400" dirty="0">
                        <a:effectLst/>
                      </a:endParaRPr>
                    </a:p>
                    <a:p>
                      <a:pPr marL="43815">
                        <a:lnSpc>
                          <a:spcPts val="1050"/>
                        </a:lnSpc>
                      </a:pPr>
                      <a:r>
                        <a:rPr lang="es-ES" sz="1400" dirty="0">
                          <a:effectLst/>
                        </a:rPr>
                        <a:t>Código</a:t>
                      </a:r>
                      <a:r>
                        <a:rPr lang="es-ES" sz="1400" spc="-5" dirty="0">
                          <a:effectLst/>
                        </a:rPr>
                        <a:t> </a:t>
                      </a:r>
                      <a:r>
                        <a:rPr lang="es-ES" sz="1400" dirty="0">
                          <a:effectLst/>
                        </a:rPr>
                        <a:t>escrito</a:t>
                      </a:r>
                      <a:r>
                        <a:rPr lang="es-ES" sz="1400" spc="-5" dirty="0">
                          <a:effectLst/>
                        </a:rPr>
                        <a:t> </a:t>
                      </a:r>
                      <a:r>
                        <a:rPr lang="es-ES" sz="1400" dirty="0">
                          <a:effectLst/>
                        </a:rPr>
                        <a:t>en</a:t>
                      </a:r>
                      <a:r>
                        <a:rPr lang="es-ES" sz="1400" spc="-10" dirty="0">
                          <a:effectLst/>
                        </a:rPr>
                        <a:t> </a:t>
                      </a:r>
                      <a:r>
                        <a:rPr lang="es-ES" sz="1400" dirty="0">
                          <a:effectLst/>
                        </a:rPr>
                        <a:t>JAVA</a:t>
                      </a:r>
                      <a:endParaRPr lang="es-CO"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2794203873"/>
                  </a:ext>
                </a:extLst>
              </a:tr>
              <a:tr h="364406">
                <a:tc>
                  <a:txBody>
                    <a:bodyPr/>
                    <a:lstStyle/>
                    <a:p>
                      <a:pPr marL="123190">
                        <a:lnSpc>
                          <a:spcPts val="1050"/>
                        </a:lnSpc>
                      </a:pPr>
                      <a:endParaRPr lang="es-ES" sz="1400" dirty="0">
                        <a:effectLst/>
                      </a:endParaRPr>
                    </a:p>
                    <a:p>
                      <a:pPr marL="123190">
                        <a:lnSpc>
                          <a:spcPts val="1050"/>
                        </a:lnSpc>
                      </a:pPr>
                      <a:r>
                        <a:rPr lang="es-ES" sz="1400" dirty="0">
                          <a:effectLst/>
                        </a:rPr>
                        <a:t>5</a:t>
                      </a:r>
                      <a:endParaRPr lang="es-CO"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43815">
                        <a:lnSpc>
                          <a:spcPts val="1050"/>
                        </a:lnSpc>
                      </a:pPr>
                      <a:endParaRPr lang="es-ES" sz="1400" dirty="0">
                        <a:effectLst/>
                      </a:endParaRPr>
                    </a:p>
                    <a:p>
                      <a:pPr marL="43815">
                        <a:lnSpc>
                          <a:spcPts val="1050"/>
                        </a:lnSpc>
                      </a:pPr>
                      <a:r>
                        <a:rPr lang="es-ES" sz="1400" dirty="0">
                          <a:effectLst/>
                        </a:rPr>
                        <a:t>Documentar</a:t>
                      </a:r>
                      <a:r>
                        <a:rPr lang="es-ES" sz="1400" spc="-15" dirty="0">
                          <a:effectLst/>
                        </a:rPr>
                        <a:t> </a:t>
                      </a:r>
                      <a:r>
                        <a:rPr lang="es-ES" sz="1400" dirty="0">
                          <a:effectLst/>
                        </a:rPr>
                        <a:t>el</a:t>
                      </a:r>
                      <a:r>
                        <a:rPr lang="es-ES" sz="1400" spc="-10" dirty="0">
                          <a:effectLst/>
                        </a:rPr>
                        <a:t> </a:t>
                      </a:r>
                      <a:r>
                        <a:rPr lang="es-ES" sz="1400" dirty="0">
                          <a:effectLst/>
                        </a:rPr>
                        <a:t>Código</a:t>
                      </a:r>
                      <a:endParaRPr lang="es-CO"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1378447864"/>
                  </a:ext>
                </a:extLst>
              </a:tr>
              <a:tr h="364406">
                <a:tc>
                  <a:txBody>
                    <a:bodyPr/>
                    <a:lstStyle/>
                    <a:p>
                      <a:pPr marL="123190">
                        <a:lnSpc>
                          <a:spcPts val="1050"/>
                        </a:lnSpc>
                      </a:pPr>
                      <a:endParaRPr lang="es-ES" sz="1400" dirty="0">
                        <a:effectLst/>
                      </a:endParaRPr>
                    </a:p>
                    <a:p>
                      <a:pPr marL="123190">
                        <a:lnSpc>
                          <a:spcPts val="1050"/>
                        </a:lnSpc>
                      </a:pPr>
                      <a:r>
                        <a:rPr lang="es-ES" sz="1400" dirty="0">
                          <a:effectLst/>
                        </a:rPr>
                        <a:t>6</a:t>
                      </a:r>
                      <a:endParaRPr lang="es-CO"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43815">
                        <a:lnSpc>
                          <a:spcPts val="1050"/>
                        </a:lnSpc>
                      </a:pPr>
                      <a:endParaRPr lang="es-ES" sz="1400" dirty="0">
                        <a:effectLst/>
                      </a:endParaRPr>
                    </a:p>
                    <a:p>
                      <a:pPr marL="43815">
                        <a:lnSpc>
                          <a:spcPts val="1050"/>
                        </a:lnSpc>
                      </a:pPr>
                      <a:r>
                        <a:rPr lang="es-ES" sz="1400" dirty="0">
                          <a:effectLst/>
                        </a:rPr>
                        <a:t>Documentación</a:t>
                      </a:r>
                      <a:r>
                        <a:rPr lang="es-ES" sz="1400" spc="-15" dirty="0">
                          <a:effectLst/>
                        </a:rPr>
                        <a:t> </a:t>
                      </a:r>
                      <a:r>
                        <a:rPr lang="es-ES" sz="1400" dirty="0">
                          <a:effectLst/>
                        </a:rPr>
                        <a:t>en</a:t>
                      </a:r>
                      <a:r>
                        <a:rPr lang="es-ES" sz="1400" spc="-10" dirty="0">
                          <a:effectLst/>
                        </a:rPr>
                        <a:t> </a:t>
                      </a:r>
                      <a:r>
                        <a:rPr lang="es-ES" sz="1400" dirty="0">
                          <a:effectLst/>
                        </a:rPr>
                        <a:t>UML</a:t>
                      </a:r>
                      <a:endParaRPr lang="es-CO"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1428490817"/>
                  </a:ext>
                </a:extLst>
              </a:tr>
              <a:tr h="493071">
                <a:tc>
                  <a:txBody>
                    <a:bodyPr/>
                    <a:lstStyle/>
                    <a:p>
                      <a:pPr marL="123190">
                        <a:lnSpc>
                          <a:spcPts val="1050"/>
                        </a:lnSpc>
                      </a:pPr>
                      <a:endParaRPr lang="es-ES" sz="1400" dirty="0">
                        <a:effectLst/>
                      </a:endParaRPr>
                    </a:p>
                    <a:p>
                      <a:pPr marL="123190">
                        <a:lnSpc>
                          <a:spcPts val="1050"/>
                        </a:lnSpc>
                      </a:pPr>
                      <a:r>
                        <a:rPr lang="es-ES" sz="1400" dirty="0">
                          <a:effectLst/>
                        </a:rPr>
                        <a:t>7</a:t>
                      </a:r>
                      <a:endParaRPr lang="es-CO"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43815">
                        <a:lnSpc>
                          <a:spcPts val="1050"/>
                        </a:lnSpc>
                      </a:pPr>
                      <a:endParaRPr lang="es-ES" sz="1400" dirty="0">
                        <a:effectLst/>
                      </a:endParaRPr>
                    </a:p>
                    <a:p>
                      <a:pPr marL="43815">
                        <a:lnSpc>
                          <a:spcPts val="1050"/>
                        </a:lnSpc>
                      </a:pPr>
                      <a:r>
                        <a:rPr lang="es-ES" sz="1400" dirty="0">
                          <a:effectLst/>
                        </a:rPr>
                        <a:t>Publicar</a:t>
                      </a:r>
                      <a:r>
                        <a:rPr lang="es-ES" sz="1400" spc="-5" dirty="0">
                          <a:effectLst/>
                        </a:rPr>
                        <a:t> </a:t>
                      </a:r>
                      <a:r>
                        <a:rPr lang="es-ES" sz="1400" dirty="0">
                          <a:effectLst/>
                        </a:rPr>
                        <a:t>en</a:t>
                      </a:r>
                      <a:r>
                        <a:rPr lang="es-ES" sz="1400" spc="-10" dirty="0">
                          <a:effectLst/>
                        </a:rPr>
                        <a:t> </a:t>
                      </a:r>
                      <a:r>
                        <a:rPr lang="es-ES" sz="1400" dirty="0">
                          <a:effectLst/>
                        </a:rPr>
                        <a:t>GIT</a:t>
                      </a:r>
                      <a:endParaRPr lang="es-CO"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375982830"/>
                  </a:ext>
                </a:extLst>
              </a:tr>
              <a:tr h="364406">
                <a:tc>
                  <a:txBody>
                    <a:bodyPr/>
                    <a:lstStyle/>
                    <a:p>
                      <a:pPr marL="123190">
                        <a:lnSpc>
                          <a:spcPts val="1050"/>
                        </a:lnSpc>
                      </a:pPr>
                      <a:endParaRPr lang="es-ES" sz="1400" dirty="0">
                        <a:effectLst/>
                      </a:endParaRPr>
                    </a:p>
                    <a:p>
                      <a:pPr marL="123190">
                        <a:lnSpc>
                          <a:spcPts val="1050"/>
                        </a:lnSpc>
                      </a:pPr>
                      <a:r>
                        <a:rPr lang="es-ES" sz="1400" dirty="0">
                          <a:effectLst/>
                        </a:rPr>
                        <a:t>8</a:t>
                      </a:r>
                      <a:endParaRPr lang="es-CO"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43815">
                        <a:lnSpc>
                          <a:spcPts val="1050"/>
                        </a:lnSpc>
                      </a:pPr>
                      <a:endParaRPr lang="es-ES" sz="1400" dirty="0">
                        <a:effectLst/>
                      </a:endParaRPr>
                    </a:p>
                    <a:p>
                      <a:pPr marL="43815">
                        <a:lnSpc>
                          <a:spcPts val="1050"/>
                        </a:lnSpc>
                      </a:pPr>
                      <a:r>
                        <a:rPr lang="es-ES" sz="1400" dirty="0">
                          <a:effectLst/>
                        </a:rPr>
                        <a:t>Presentar</a:t>
                      </a:r>
                      <a:r>
                        <a:rPr lang="es-ES" sz="1400" spc="-20" dirty="0">
                          <a:effectLst/>
                        </a:rPr>
                        <a:t> </a:t>
                      </a:r>
                      <a:r>
                        <a:rPr lang="es-ES" sz="1400" dirty="0">
                          <a:effectLst/>
                        </a:rPr>
                        <a:t>Diagrama</a:t>
                      </a:r>
                      <a:r>
                        <a:rPr lang="es-ES" sz="1400" spc="-20" dirty="0">
                          <a:effectLst/>
                        </a:rPr>
                        <a:t> </a:t>
                      </a:r>
                      <a:r>
                        <a:rPr lang="es-ES" sz="1400" dirty="0">
                          <a:effectLst/>
                        </a:rPr>
                        <a:t>de</a:t>
                      </a:r>
                      <a:r>
                        <a:rPr lang="es-ES" sz="1400" spc="-10" dirty="0">
                          <a:effectLst/>
                        </a:rPr>
                        <a:t> </a:t>
                      </a:r>
                      <a:r>
                        <a:rPr lang="es-ES" sz="1400" dirty="0">
                          <a:effectLst/>
                        </a:rPr>
                        <a:t>Arquitectura</a:t>
                      </a:r>
                      <a:endParaRPr lang="es-CO"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1834465395"/>
                  </a:ext>
                </a:extLst>
              </a:tr>
            </a:tbl>
          </a:graphicData>
        </a:graphic>
      </p:graphicFrame>
      <p:pic>
        <p:nvPicPr>
          <p:cNvPr id="5" name="Imagen 4" descr="Un joven con un sombrero&#10;&#10;Descripción generada automáticamente">
            <a:extLst>
              <a:ext uri="{FF2B5EF4-FFF2-40B4-BE49-F238E27FC236}">
                <a16:creationId xmlns:a16="http://schemas.microsoft.com/office/drawing/2014/main" id="{655F8E8C-142A-15EC-607A-F8612C0606DA}"/>
              </a:ext>
            </a:extLst>
          </p:cNvPr>
          <p:cNvPicPr>
            <a:picLocks noChangeAspect="1"/>
          </p:cNvPicPr>
          <p:nvPr/>
        </p:nvPicPr>
        <p:blipFill rotWithShape="1">
          <a:blip r:embed="rId5"/>
          <a:srcRect b="20443"/>
          <a:stretch/>
        </p:blipFill>
        <p:spPr>
          <a:xfrm>
            <a:off x="60825" y="1684533"/>
            <a:ext cx="3104862" cy="2430445"/>
          </a:xfrm>
          <a:prstGeom prst="rect">
            <a:avLst/>
          </a:prstGeom>
        </p:spPr>
      </p:pic>
      <p:pic>
        <p:nvPicPr>
          <p:cNvPr id="4" name="Sonido grabado">
            <a:hlinkClick r:id="" action="ppaction://media"/>
            <a:extLst>
              <a:ext uri="{FF2B5EF4-FFF2-40B4-BE49-F238E27FC236}">
                <a16:creationId xmlns:a16="http://schemas.microsoft.com/office/drawing/2014/main" id="{88C38804-3F54-9116-C9D4-6F1270D535DD}"/>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686799" y="4841194"/>
            <a:ext cx="185352" cy="185352"/>
          </a:xfrm>
          <a:prstGeom prst="rect">
            <a:avLst/>
          </a:prstGeom>
        </p:spPr>
      </p:pic>
    </p:spTree>
    <p:extLst>
      <p:ext uri="{BB962C8B-B14F-4D97-AF65-F5344CB8AC3E}">
        <p14:creationId xmlns:p14="http://schemas.microsoft.com/office/powerpoint/2010/main" val="3002682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55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p:cTn id="7" fill="hold" display="0">
                  <p:stCondLst>
                    <p:cond delay="indefinite"/>
                  </p:stCondLst>
                  <p:endCondLst>
                    <p:cond evt="onStopAudio" delay="0">
                      <p:tgtEl>
                        <p:sldTgt/>
                      </p:tgtEl>
                    </p:cond>
                  </p:endCondLst>
                </p:cTn>
                <p:tgtEl>
                  <p:spTgt spid="4"/>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33"/>
        <p:cNvGrpSpPr/>
        <p:nvPr/>
      </p:nvGrpSpPr>
      <p:grpSpPr>
        <a:xfrm>
          <a:off x="0" y="0"/>
          <a:ext cx="0" cy="0"/>
          <a:chOff x="0" y="0"/>
          <a:chExt cx="0" cy="0"/>
        </a:xfrm>
      </p:grpSpPr>
      <p:sp>
        <p:nvSpPr>
          <p:cNvPr id="234" name="Google Shape;234;p20"/>
          <p:cNvSpPr txBox="1"/>
          <p:nvPr/>
        </p:nvSpPr>
        <p:spPr>
          <a:xfrm>
            <a:off x="1582615" y="128954"/>
            <a:ext cx="5585008" cy="762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419" sz="2720" b="1" dirty="0">
                <a:solidFill>
                  <a:schemeClr val="lt1"/>
                </a:solidFill>
                <a:latin typeface="Amatic SC"/>
                <a:ea typeface="Amatic SC"/>
                <a:cs typeface="Amatic SC"/>
                <a:sym typeface="Amatic SC"/>
              </a:rPr>
              <a:t>Arquitectura del proyecto</a:t>
            </a:r>
          </a:p>
          <a:p>
            <a:pPr marL="0" lvl="0" indent="0" algn="ctr" rtl="0">
              <a:spcBef>
                <a:spcPts val="0"/>
              </a:spcBef>
              <a:spcAft>
                <a:spcPts val="0"/>
              </a:spcAft>
              <a:buNone/>
            </a:pPr>
            <a:endParaRPr lang="es-419" sz="2720" b="1" dirty="0">
              <a:solidFill>
                <a:schemeClr val="lt1"/>
              </a:solidFill>
              <a:latin typeface="Amatic SC"/>
              <a:ea typeface="Amatic SC"/>
              <a:cs typeface="Amatic SC"/>
              <a:sym typeface="Amatic SC"/>
            </a:endParaRPr>
          </a:p>
          <a:p>
            <a:pPr marL="0" lvl="0" indent="0" algn="ctr" rtl="0">
              <a:spcBef>
                <a:spcPts val="0"/>
              </a:spcBef>
              <a:spcAft>
                <a:spcPts val="0"/>
              </a:spcAft>
              <a:buNone/>
            </a:pPr>
            <a:endParaRPr lang="es-CO" sz="3220" b="1" dirty="0">
              <a:solidFill>
                <a:schemeClr val="lt1"/>
              </a:solidFill>
              <a:latin typeface="Amatic SC"/>
              <a:ea typeface="Amatic SC"/>
              <a:cs typeface="Amatic SC"/>
              <a:sym typeface="Amatic SC"/>
            </a:endParaRPr>
          </a:p>
        </p:txBody>
      </p:sp>
      <p:pic>
        <p:nvPicPr>
          <p:cNvPr id="5" name="Imagen 4" descr="Un par de personas de pie&#10;&#10;Descripción generada automáticamente con confianza baja">
            <a:extLst>
              <a:ext uri="{FF2B5EF4-FFF2-40B4-BE49-F238E27FC236}">
                <a16:creationId xmlns:a16="http://schemas.microsoft.com/office/drawing/2014/main" id="{09F32C0F-82B3-E11D-0177-1163FE576E50}"/>
              </a:ext>
            </a:extLst>
          </p:cNvPr>
          <p:cNvPicPr>
            <a:picLocks noChangeAspect="1"/>
          </p:cNvPicPr>
          <p:nvPr/>
        </p:nvPicPr>
        <p:blipFill>
          <a:blip r:embed="rId5"/>
          <a:stretch>
            <a:fillRect/>
          </a:stretch>
        </p:blipFill>
        <p:spPr>
          <a:xfrm>
            <a:off x="440573" y="1059473"/>
            <a:ext cx="4016608" cy="3024554"/>
          </a:xfrm>
          <a:prstGeom prst="rect">
            <a:avLst/>
          </a:prstGeom>
        </p:spPr>
      </p:pic>
      <p:sp>
        <p:nvSpPr>
          <p:cNvPr id="6" name="Google Shape;167;p17">
            <a:extLst>
              <a:ext uri="{FF2B5EF4-FFF2-40B4-BE49-F238E27FC236}">
                <a16:creationId xmlns:a16="http://schemas.microsoft.com/office/drawing/2014/main" id="{104AAB8A-E8A5-79F7-6C30-01AE7D17ED0A}"/>
              </a:ext>
            </a:extLst>
          </p:cNvPr>
          <p:cNvSpPr txBox="1"/>
          <p:nvPr/>
        </p:nvSpPr>
        <p:spPr>
          <a:xfrm>
            <a:off x="4686821" y="663566"/>
            <a:ext cx="4247418" cy="1908184"/>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ES" sz="1600" dirty="0">
                <a:solidFill>
                  <a:schemeClr val="lt1"/>
                </a:solidFill>
                <a:latin typeface="Englebert"/>
                <a:ea typeface="Englebert"/>
                <a:cs typeface="Englebert"/>
                <a:sym typeface="Englebert"/>
              </a:rPr>
              <a:t>Se propone trabajar con una arquitectura en modelo de tres capas MVC, que separa el código por sus distintas responsabilidades, manteniendo distintas capas que se encargan de hacer una tarea muy concreta, permitiendo de esta manera que la aplicación sea escalable, mantenible y fácil de expandir.</a:t>
            </a:r>
            <a:endParaRPr lang="es-419" sz="1600" dirty="0">
              <a:solidFill>
                <a:schemeClr val="lt1"/>
              </a:solidFill>
              <a:latin typeface="Englebert"/>
              <a:ea typeface="Englebert"/>
              <a:cs typeface="Englebert"/>
              <a:sym typeface="Englebert"/>
            </a:endParaRPr>
          </a:p>
        </p:txBody>
      </p:sp>
      <p:pic>
        <p:nvPicPr>
          <p:cNvPr id="7" name="Imagen 6">
            <a:extLst>
              <a:ext uri="{FF2B5EF4-FFF2-40B4-BE49-F238E27FC236}">
                <a16:creationId xmlns:a16="http://schemas.microsoft.com/office/drawing/2014/main" id="{7B7F16F5-7743-00AA-3124-A422F2C38306}"/>
              </a:ext>
            </a:extLst>
          </p:cNvPr>
          <p:cNvPicPr>
            <a:picLocks noChangeAspect="1"/>
          </p:cNvPicPr>
          <p:nvPr/>
        </p:nvPicPr>
        <p:blipFill rotWithShape="1">
          <a:blip r:embed="rId6"/>
          <a:srcRect t="8335"/>
          <a:stretch/>
        </p:blipFill>
        <p:spPr bwMode="auto">
          <a:xfrm>
            <a:off x="4947188" y="2571750"/>
            <a:ext cx="3756239" cy="2201070"/>
          </a:xfrm>
          <a:prstGeom prst="rect">
            <a:avLst/>
          </a:prstGeom>
          <a:ln>
            <a:noFill/>
          </a:ln>
          <a:extLst>
            <a:ext uri="{53640926-AAD7-44D8-BBD7-CCE9431645EC}">
              <a14:shadowObscured xmlns:a14="http://schemas.microsoft.com/office/drawing/2010/main"/>
            </a:ext>
          </a:extLst>
        </p:spPr>
      </p:pic>
      <p:pic>
        <p:nvPicPr>
          <p:cNvPr id="2" name="Sonido grabado">
            <a:hlinkClick r:id="" action="ppaction://media"/>
            <a:extLst>
              <a:ext uri="{FF2B5EF4-FFF2-40B4-BE49-F238E27FC236}">
                <a16:creationId xmlns:a16="http://schemas.microsoft.com/office/drawing/2014/main" id="{3B829C8F-585E-CD06-5A39-D87E6893EBAD}"/>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933532" y="4933032"/>
            <a:ext cx="210468" cy="210468"/>
          </a:xfrm>
          <a:prstGeom prst="rect">
            <a:avLst/>
          </a:prstGeom>
        </p:spPr>
      </p:pic>
    </p:spTree>
    <p:extLst>
      <p:ext uri="{BB962C8B-B14F-4D97-AF65-F5344CB8AC3E}">
        <p14:creationId xmlns:p14="http://schemas.microsoft.com/office/powerpoint/2010/main" val="804213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880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p:cTn id="7" fill="hold" display="0">
                  <p:stCondLst>
                    <p:cond delay="indefinite"/>
                  </p:stCondLst>
                  <p:endCondLst>
                    <p:cond evt="onStopAudio" delay="0">
                      <p:tgtEl>
                        <p:sldTgt/>
                      </p:tgtEl>
                    </p:cond>
                  </p:endCondLst>
                </p:cTn>
                <p:tgtEl>
                  <p:spTgt spid="2"/>
                </p:tgtEl>
              </p:cMediaNode>
            </p:audio>
          </p:childTnLst>
        </p:cTn>
      </p:par>
    </p:tn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143</TotalTime>
  <Words>998</Words>
  <Application>Microsoft Office PowerPoint</Application>
  <PresentationFormat>Presentación en pantalla (16:9)</PresentationFormat>
  <Paragraphs>176</Paragraphs>
  <Slides>18</Slides>
  <Notes>18</Notes>
  <HiddenSlides>0</HiddenSlides>
  <MMClips>16</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18</vt:i4>
      </vt:variant>
    </vt:vector>
  </HeadingPairs>
  <TitlesOfParts>
    <vt:vector size="24" baseType="lpstr">
      <vt:lpstr>Amatic SC</vt:lpstr>
      <vt:lpstr>Symbol</vt:lpstr>
      <vt:lpstr>Englebert</vt:lpstr>
      <vt:lpstr>Times New Roman</vt:lpstr>
      <vt:lpstr>Arial</vt:lpstr>
      <vt:lpstr>Simple Light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Aura</dc:creator>
  <cp:lastModifiedBy>Aura Nidian Arteaga Duque</cp:lastModifiedBy>
  <cp:revision>22</cp:revision>
  <dcterms:modified xsi:type="dcterms:W3CDTF">2022-09-18T14:24:52Z</dcterms:modified>
</cp:coreProperties>
</file>